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BAB"/>
    <a:srgbClr val="4B9CD3"/>
    <a:srgbClr val="D87900"/>
    <a:srgbClr val="1395A6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116513"/>
            <a:ext cx="9144000" cy="1741487"/>
          </a:xfrm>
          <a:prstGeom prst="rect">
            <a:avLst/>
          </a:prstGeom>
          <a:solidFill>
            <a:srgbClr val="4B9CD3"/>
          </a:solidFill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9" name="Picture 8" descr="banner-201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0338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title-dotted-l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2009775"/>
            <a:ext cx="91440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457200" y="5749396"/>
            <a:ext cx="5368264" cy="883365"/>
          </a:xfrm>
        </p:spPr>
        <p:txBody>
          <a:bodyPr>
            <a:noAutofit/>
          </a:bodyPr>
          <a:lstStyle>
            <a:lvl1pPr>
              <a:spcBef>
                <a:spcPts val="168"/>
              </a:spcBef>
              <a:defRPr sz="2000" baseline="0">
                <a:solidFill>
                  <a:schemeClr val="bg1"/>
                </a:solidFill>
              </a:defRPr>
            </a:lvl1pPr>
            <a:lvl2pPr marL="28575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accent4"/>
                </a:solidFill>
              </a:defRPr>
            </a:lvl3pPr>
            <a:lvl4pPr>
              <a:defRPr sz="2000">
                <a:solidFill>
                  <a:schemeClr val="accent4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457200" y="3012017"/>
            <a:ext cx="2133600" cy="365125"/>
          </a:xfrm>
        </p:spPr>
        <p:txBody>
          <a:bodyPr>
            <a:normAutofit/>
          </a:bodyPr>
          <a:lstStyle>
            <a:lvl1pPr>
              <a:defRPr sz="1500" baseline="0">
                <a:solidFill>
                  <a:srgbClr val="747F8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388546"/>
            <a:ext cx="8229600" cy="857589"/>
          </a:xfrm>
        </p:spPr>
        <p:txBody>
          <a:bodyPr anchor="t"/>
          <a:lstStyle>
            <a:lvl1pPr>
              <a:defRPr sz="5000" b="0" i="0" baseline="0">
                <a:solidFill>
                  <a:srgbClr val="4B9CD3"/>
                </a:solidFill>
                <a:latin typeface="Avenir LT Std 95 Black"/>
                <a:cs typeface="Avenir LT Std 95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457200" y="2142080"/>
            <a:ext cx="8229600" cy="787387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charset="2"/>
              <a:buNone/>
              <a:tabLst/>
              <a:defRPr sz="2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9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457200" y="1328823"/>
            <a:ext cx="8229600" cy="633413"/>
          </a:xfrm>
        </p:spPr>
        <p:txBody>
          <a:bodyPr>
            <a:noAutofit/>
          </a:bodyPr>
          <a:lstStyle>
            <a:lvl1pPr>
              <a:defRPr sz="3600" b="0" i="0">
                <a:solidFill>
                  <a:srgbClr val="747F81"/>
                </a:solidFill>
                <a:latin typeface="Founders Grotesk Medium"/>
                <a:cs typeface="Founders Grotesk Medium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" name="Picture 1" descr="Research_logo_white_h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225" y="5987650"/>
            <a:ext cx="25328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11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mun,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1"/>
            <a:ext cx="4040188" cy="481541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0" baseline="0">
                <a:solidFill>
                  <a:schemeClr val="accent2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3733"/>
            <a:ext cx="4040188" cy="3823958"/>
          </a:xfrm>
        </p:spPr>
        <p:txBody>
          <a:bodyPr/>
          <a:lstStyle>
            <a:lvl1pPr>
              <a:defRPr sz="2200"/>
            </a:lvl1pPr>
            <a:lvl2pPr>
              <a:buClr>
                <a:srgbClr val="169BAB"/>
              </a:buCl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7201"/>
            <a:ext cx="4041775" cy="481541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0">
                <a:solidFill>
                  <a:srgbClr val="D87900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4644634" y="2358607"/>
            <a:ext cx="4040188" cy="38190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mun, Comparison,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1"/>
            <a:ext cx="4040188" cy="481541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0" baseline="0">
                <a:solidFill>
                  <a:schemeClr val="accent2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7201"/>
            <a:ext cx="4041775" cy="481541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0">
                <a:solidFill>
                  <a:srgbClr val="D87900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200" y="5153224"/>
            <a:ext cx="4040188" cy="1024467"/>
          </a:xfrm>
        </p:spPr>
        <p:txBody>
          <a:bodyPr>
            <a:normAutofit/>
          </a:bodyPr>
          <a:lstStyle>
            <a:lvl1pPr>
              <a:defRPr sz="15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46613" y="5153224"/>
            <a:ext cx="4040188" cy="1024467"/>
          </a:xfrm>
        </p:spPr>
        <p:txBody>
          <a:bodyPr>
            <a:normAutofit/>
          </a:bodyPr>
          <a:lstStyle>
            <a:lvl1pPr>
              <a:defRPr sz="15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3733"/>
            <a:ext cx="4040188" cy="2673098"/>
          </a:xfrm>
        </p:spPr>
        <p:txBody>
          <a:bodyPr/>
          <a:lstStyle>
            <a:lvl1pPr>
              <a:defRPr sz="2200"/>
            </a:lvl1pPr>
            <a:lvl2pPr>
              <a:buClr>
                <a:srgbClr val="169BAB"/>
              </a:buCl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0"/>
          </p:nvPr>
        </p:nvSpPr>
        <p:spPr>
          <a:xfrm>
            <a:off x="4644634" y="2358607"/>
            <a:ext cx="4040188" cy="266822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mun, Comparison Object,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1"/>
            <a:ext cx="4040188" cy="481541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0" baseline="0">
                <a:solidFill>
                  <a:srgbClr val="169BAB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7201"/>
            <a:ext cx="4041775" cy="481541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0">
                <a:solidFill>
                  <a:srgbClr val="D87900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2354261"/>
            <a:ext cx="4040187" cy="2667749"/>
          </a:xfrm>
        </p:spPr>
        <p:txBody>
          <a:bodyPr/>
          <a:lstStyle>
            <a:lvl1pPr marL="0" indent="0">
              <a:buFont typeface="Arial"/>
              <a:buNone/>
              <a:defRPr baseline="0"/>
            </a:lvl1pPr>
            <a:lvl5pPr marL="1719263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1"/>
          </p:nvPr>
        </p:nvSpPr>
        <p:spPr>
          <a:xfrm>
            <a:off x="4645025" y="2354261"/>
            <a:ext cx="4041775" cy="26677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200" y="5153224"/>
            <a:ext cx="4040188" cy="1024467"/>
          </a:xfrm>
        </p:spPr>
        <p:txBody>
          <a:bodyPr>
            <a:normAutofit/>
          </a:bodyPr>
          <a:lstStyle>
            <a:lvl1pPr>
              <a:defRPr sz="15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46613" y="5153224"/>
            <a:ext cx="4040188" cy="1024467"/>
          </a:xfrm>
        </p:spPr>
        <p:txBody>
          <a:bodyPr>
            <a:normAutofit/>
          </a:bodyPr>
          <a:lstStyle>
            <a:lvl1pPr>
              <a:defRPr sz="15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154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34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ttern-background-car-blue-2.png"/>
          <p:cNvPicPr>
            <a:picLocks noChangeAspect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642938" y="5530850"/>
            <a:ext cx="6400800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1467"/>
            <a:ext cx="8229600" cy="566738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689600"/>
            <a:ext cx="5579533" cy="48809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274638"/>
            <a:ext cx="8229600" cy="43396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0874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enter, Subtitle (Clos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ttern-background-car-blue-2.png"/>
          <p:cNvPicPr>
            <a:picLocks noChangeAspect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1416050" y="2070100"/>
            <a:ext cx="6400800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92867"/>
            <a:ext cx="8229600" cy="3984824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199"/>
            <a:ext cx="8229600" cy="1477437"/>
          </a:xfrm>
        </p:spPr>
        <p:txBody>
          <a:bodyPr/>
          <a:lstStyle>
            <a:lvl1pPr algn="ctr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62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80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318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201"/>
            <a:ext cx="8229600" cy="445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0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Content, Object,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7"/>
          <p:cNvSpPr>
            <a:spLocks noGrp="1"/>
          </p:cNvSpPr>
          <p:nvPr>
            <p:ph sz="quarter" idx="11"/>
          </p:nvPr>
        </p:nvSpPr>
        <p:spPr>
          <a:xfrm>
            <a:off x="4646613" y="1727200"/>
            <a:ext cx="4040187" cy="37761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646613" y="5698067"/>
            <a:ext cx="4040188" cy="450979"/>
          </a:xfrm>
        </p:spPr>
        <p:txBody>
          <a:bodyPr>
            <a:normAutofit/>
          </a:bodyPr>
          <a:lstStyle>
            <a:lvl1pPr>
              <a:defRPr sz="15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1727201"/>
            <a:ext cx="4040187" cy="495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1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,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318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8399"/>
            <a:ext cx="8229600" cy="37692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27200"/>
            <a:ext cx="8229600" cy="541865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842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ttern-background-car-blue-2.png"/>
          <p:cNvPicPr>
            <a:picLocks noChangeAspect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71500" y="4414838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38133"/>
            <a:ext cx="8302626" cy="163955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232624"/>
            <a:ext cx="8302626" cy="2121846"/>
          </a:xfrm>
        </p:spPr>
        <p:txBody>
          <a:bodyPr>
            <a:normAutofit/>
          </a:bodyPr>
          <a:lstStyle>
            <a:lvl1pPr>
              <a:defRPr sz="5000" b="0" i="0" baseline="0">
                <a:solidFill>
                  <a:schemeClr val="accent5"/>
                </a:solidFill>
                <a:latin typeface="Avenir LT Std 95 Black"/>
                <a:cs typeface="Avenir LT Std 95 Blac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0810"/>
            <a:ext cx="8302626" cy="936092"/>
          </a:xfrm>
        </p:spPr>
        <p:txBody>
          <a:bodyPr/>
          <a:lstStyle>
            <a:lvl1pPr algn="l">
              <a:defRPr sz="3600" b="0" i="0" cap="all">
                <a:latin typeface="Avenir LT Std 95 Black"/>
                <a:cs typeface="Avenir LT Std 95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7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ttern-background-car-blue-2.png"/>
          <p:cNvPicPr>
            <a:picLocks noChangeAspect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ine-break-dotted-blu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34866"/>
          <a:stretch>
            <a:fillRect/>
          </a:stretch>
        </p:blipFill>
        <p:spPr bwMode="auto">
          <a:xfrm>
            <a:off x="558800" y="3881438"/>
            <a:ext cx="32004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3000" cy="3608432"/>
          </a:xfrm>
        </p:spPr>
        <p:txBody>
          <a:bodyPr/>
          <a:lstStyle>
            <a:lvl1pPr algn="l">
              <a:defRPr sz="34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132" y="273050"/>
            <a:ext cx="4402667" cy="590464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47067"/>
            <a:ext cx="3683000" cy="213062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40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, Full,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1"/>
            <a:ext cx="8229600" cy="1473200"/>
          </a:xfrm>
        </p:spPr>
        <p:txBody>
          <a:bodyPr anchor="ctr">
            <a:normAutofit/>
          </a:bodyPr>
          <a:lstStyle>
            <a:lvl1pPr marL="0" indent="0">
              <a:buNone/>
              <a:defRPr sz="3000" b="0" i="0" baseline="0">
                <a:solidFill>
                  <a:srgbClr val="169BAB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200" y="5623894"/>
            <a:ext cx="4040188" cy="553797"/>
          </a:xfrm>
        </p:spPr>
        <p:txBody>
          <a:bodyPr>
            <a:normAutofit/>
          </a:bodyPr>
          <a:lstStyle>
            <a:lvl1pPr>
              <a:defRPr sz="15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3331541"/>
            <a:ext cx="8229600" cy="217179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Highlight, Object, Not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1"/>
            <a:ext cx="4040188" cy="1473200"/>
          </a:xfrm>
        </p:spPr>
        <p:txBody>
          <a:bodyPr anchor="ctr">
            <a:normAutofit/>
          </a:bodyPr>
          <a:lstStyle>
            <a:lvl1pPr marL="0" indent="0">
              <a:buNone/>
              <a:defRPr sz="3000" b="0" i="0" baseline="0">
                <a:solidFill>
                  <a:schemeClr val="accent2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1"/>
          </p:nvPr>
        </p:nvSpPr>
        <p:spPr>
          <a:xfrm>
            <a:off x="4646613" y="1727200"/>
            <a:ext cx="4040187" cy="37761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646613" y="5623894"/>
            <a:ext cx="4040188" cy="553797"/>
          </a:xfrm>
        </p:spPr>
        <p:txBody>
          <a:bodyPr>
            <a:normAutofit/>
          </a:bodyPr>
          <a:lstStyle>
            <a:lvl1pPr>
              <a:defRPr sz="15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3331541"/>
            <a:ext cx="4040187" cy="284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5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Highlight, Object, Not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attern-background-car-blu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line-break-dotted-blue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r="25629"/>
          <a:stretch>
            <a:fillRect/>
          </a:stretch>
        </p:blipFill>
        <p:spPr bwMode="auto">
          <a:xfrm>
            <a:off x="566738" y="1535113"/>
            <a:ext cx="64008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1"/>
            <a:ext cx="4040188" cy="1473200"/>
          </a:xfrm>
        </p:spPr>
        <p:txBody>
          <a:bodyPr anchor="ctr">
            <a:normAutofit/>
          </a:bodyPr>
          <a:lstStyle>
            <a:lvl1pPr marL="0" indent="0">
              <a:buNone/>
              <a:defRPr sz="3000" b="0" i="0" baseline="0">
                <a:solidFill>
                  <a:schemeClr val="accent2"/>
                </a:solidFill>
                <a:latin typeface="Founders Grotesk Medium"/>
                <a:cs typeface="Founders Grotesk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1"/>
          </p:nvPr>
        </p:nvSpPr>
        <p:spPr>
          <a:xfrm>
            <a:off x="4646613" y="1727200"/>
            <a:ext cx="4040187" cy="4450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199" y="5706534"/>
            <a:ext cx="4040188" cy="471157"/>
          </a:xfrm>
        </p:spPr>
        <p:txBody>
          <a:bodyPr>
            <a:normAutofit/>
          </a:bodyPr>
          <a:lstStyle>
            <a:lvl1pPr>
              <a:defRPr sz="15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3331541"/>
            <a:ext cx="4040187" cy="2235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5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 HERE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00238"/>
            <a:ext cx="82296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copy or object here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1ED57B-5734-4E48-BA32-BCF138F47BEF}" type="datetimeFigureOut">
              <a:rPr lang="en-US"/>
              <a:pPr>
                <a:defRPr/>
              </a:pPr>
              <a:t>12/18/17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" name="Picture 1" descr="Research_logo_2c_rgb_h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646" y="6345584"/>
            <a:ext cx="1830154" cy="332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4B9CD3"/>
          </a:solidFill>
          <a:latin typeface="Avenir LT Std 95 Black"/>
          <a:ea typeface="ＭＳ Ｐゴシック" charset="0"/>
          <a:cs typeface="Avenir LT Std 95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4B9CD3"/>
          </a:solidFill>
          <a:latin typeface="Avenir LT Std 95 Black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4B9CD3"/>
          </a:solidFill>
          <a:latin typeface="Avenir LT Std 95 Black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4B9CD3"/>
          </a:solidFill>
          <a:latin typeface="Avenir LT Std 95 Black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4B9CD3"/>
          </a:solidFill>
          <a:latin typeface="Avenir LT Std 95 Black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763"/>
        </a:spcBef>
        <a:spcAft>
          <a:spcPct val="0"/>
        </a:spcAft>
        <a:buClr>
          <a:schemeClr val="accent2"/>
        </a:buClr>
        <a:buSzPct val="70000"/>
        <a:buFont typeface="Wingdings" charset="0"/>
        <a:defRPr sz="2200" kern="1200">
          <a:solidFill>
            <a:schemeClr val="tx2"/>
          </a:solidFill>
          <a:latin typeface="Founders Grotesk Regular"/>
          <a:ea typeface="ＭＳ Ｐゴシック" charset="0"/>
          <a:cs typeface="Founders Grotesk Regular"/>
        </a:defRPr>
      </a:lvl1pPr>
      <a:lvl2pPr marL="573088" indent="-228600" algn="l" defTabSz="457200" rtl="0" eaLnBrk="1" fontAlgn="base" hangingPunct="1">
        <a:spcBef>
          <a:spcPts val="763"/>
        </a:spcBef>
        <a:spcAft>
          <a:spcPct val="0"/>
        </a:spcAft>
        <a:buClr>
          <a:srgbClr val="D87900"/>
        </a:buClr>
        <a:buSzPct val="50000"/>
        <a:buFont typeface="Wingdings" charset="0"/>
        <a:buChar char="q"/>
        <a:defRPr sz="2000" kern="1200">
          <a:solidFill>
            <a:schemeClr val="tx2"/>
          </a:solidFill>
          <a:latin typeface="Founders Grotesk Regular"/>
          <a:ea typeface="ＭＳ Ｐゴシック" charset="0"/>
          <a:cs typeface="Founders Grotesk Regular"/>
        </a:defRPr>
      </a:lvl2pPr>
      <a:lvl3pPr marL="1031875" indent="-230188" algn="l" defTabSz="457200" rtl="0" eaLnBrk="1" fontAlgn="base" hangingPunct="1">
        <a:spcBef>
          <a:spcPts val="763"/>
        </a:spcBef>
        <a:spcAft>
          <a:spcPct val="0"/>
        </a:spcAft>
        <a:buSzPct val="75000"/>
        <a:buFont typeface="Wingdings" charset="0"/>
        <a:buChar char="§"/>
        <a:defRPr sz="2000" kern="1200">
          <a:solidFill>
            <a:schemeClr val="tx2"/>
          </a:solidFill>
          <a:latin typeface="Founders Grotesk Regular"/>
          <a:ea typeface="ＭＳ Ｐゴシック" charset="0"/>
          <a:cs typeface="Founders Grotesk Regular"/>
        </a:defRPr>
      </a:lvl3pPr>
      <a:lvl4pPr marL="1489075" indent="-228600" algn="l" defTabSz="457200" rtl="0" eaLnBrk="1" fontAlgn="base" hangingPunct="1">
        <a:spcBef>
          <a:spcPts val="763"/>
        </a:spcBef>
        <a:spcAft>
          <a:spcPct val="0"/>
        </a:spcAft>
        <a:buSzPct val="100000"/>
        <a:buFont typeface="Lucida Grande" charset="0"/>
        <a:buChar char="-"/>
        <a:defRPr kern="1200">
          <a:solidFill>
            <a:schemeClr val="tx2"/>
          </a:solidFill>
          <a:latin typeface="Founders Grotesk Regular"/>
          <a:ea typeface="ＭＳ Ｐゴシック" charset="0"/>
          <a:cs typeface="Founders Grotesk Regular"/>
        </a:defRPr>
      </a:lvl4pPr>
      <a:lvl5pPr marL="1938338" indent="-219075" algn="l" defTabSz="457200" rtl="0" eaLnBrk="1" fontAlgn="base" hangingPunct="1">
        <a:spcBef>
          <a:spcPts val="763"/>
        </a:spcBef>
        <a:spcAft>
          <a:spcPct val="0"/>
        </a:spcAft>
        <a:buSzPct val="50000"/>
        <a:buFont typeface="Lucida Grande" charset="0"/>
        <a:buChar char="&gt;"/>
        <a:defRPr kern="1200">
          <a:solidFill>
            <a:schemeClr val="tx2"/>
          </a:solidFill>
          <a:latin typeface="Founders Grotesk Regular"/>
          <a:ea typeface="ＭＳ Ｐゴシック" charset="0"/>
          <a:cs typeface="Founders Grotesk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457200" y="5749925"/>
            <a:ext cx="5368925" cy="882650"/>
          </a:xfrm>
        </p:spPr>
        <p:txBody>
          <a:bodyPr/>
          <a:lstStyle/>
          <a:p>
            <a:pPr marL="0" indent="0">
              <a:spcBef>
                <a:spcPts val="163"/>
              </a:spcBef>
            </a:pPr>
            <a:endParaRPr lang="en-US">
              <a:latin typeface="Founders Grotesk Regular" charset="0"/>
            </a:endParaRPr>
          </a:p>
        </p:txBody>
      </p:sp>
      <p:sp>
        <p:nvSpPr>
          <p:cNvPr id="18434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57200" y="3011488"/>
            <a:ext cx="2133600" cy="365125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18435" name="Title 17"/>
          <p:cNvSpPr>
            <a:spLocks noGrp="1"/>
          </p:cNvSpPr>
          <p:nvPr>
            <p:ph type="ctrTitle"/>
          </p:nvPr>
        </p:nvSpPr>
        <p:spPr>
          <a:xfrm>
            <a:off x="457200" y="388938"/>
            <a:ext cx="8229600" cy="857250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18436" name="Subtitle 18"/>
          <p:cNvSpPr>
            <a:spLocks noGrp="1"/>
          </p:cNvSpPr>
          <p:nvPr>
            <p:ph type="subTitle" idx="1"/>
          </p:nvPr>
        </p:nvSpPr>
        <p:spPr>
          <a:xfrm>
            <a:off x="457200" y="2141538"/>
            <a:ext cx="8229600" cy="787400"/>
          </a:xfrm>
        </p:spPr>
        <p:txBody>
          <a:bodyPr/>
          <a:lstStyle/>
          <a:p>
            <a:pPr fontAlgn="base">
              <a:spcBef>
                <a:spcPts val="763"/>
              </a:spcBef>
              <a:spcAft>
                <a:spcPct val="0"/>
              </a:spcAft>
              <a:buFont typeface="Wingdings" charset="0"/>
              <a:buNone/>
            </a:pPr>
            <a:endParaRPr lang="en-US">
              <a:latin typeface="Founders Grotesk Regular" charset="0"/>
            </a:endParaRPr>
          </a:p>
        </p:txBody>
      </p:sp>
      <p:sp>
        <p:nvSpPr>
          <p:cNvPr id="18437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57200" y="1328738"/>
            <a:ext cx="8229600" cy="633412"/>
          </a:xfrm>
        </p:spPr>
        <p:txBody>
          <a:bodyPr/>
          <a:lstStyle/>
          <a:p>
            <a:pPr marL="0" indent="0"/>
            <a:endParaRPr lang="en-US">
              <a:latin typeface="Founders Grotesk Medium" charset="0"/>
              <a:cs typeface="Founders Grotesk Medium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2765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0"/>
            <a:ext cx="4040188" cy="481013"/>
          </a:xfrm>
        </p:spPr>
        <p:txBody>
          <a:bodyPr/>
          <a:lstStyle/>
          <a:p>
            <a:endParaRPr lang="en-US">
              <a:latin typeface="Founders Grotesk Medium" charset="0"/>
              <a:cs typeface="Founders Grotesk Medium" charset="0"/>
            </a:endParaRP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4263"/>
            <a:ext cx="4040188" cy="382270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76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7200"/>
            <a:ext cx="4041775" cy="481013"/>
          </a:xfrm>
        </p:spPr>
        <p:txBody>
          <a:bodyPr/>
          <a:lstStyle/>
          <a:p>
            <a:endParaRPr lang="en-US">
              <a:latin typeface="Founders Grotesk Medium" charset="0"/>
              <a:cs typeface="Founders Grotesk Medium" charset="0"/>
            </a:endParaRPr>
          </a:p>
        </p:txBody>
      </p:sp>
      <p:sp>
        <p:nvSpPr>
          <p:cNvPr id="27653" name="Content Placeholder 5"/>
          <p:cNvSpPr>
            <a:spLocks noGrp="1"/>
          </p:cNvSpPr>
          <p:nvPr>
            <p:ph sz="half" idx="10"/>
          </p:nvPr>
        </p:nvSpPr>
        <p:spPr>
          <a:xfrm>
            <a:off x="4645025" y="2359025"/>
            <a:ext cx="4040188" cy="3817938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2867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0"/>
            <a:ext cx="4040188" cy="481013"/>
          </a:xfrm>
        </p:spPr>
        <p:txBody>
          <a:bodyPr/>
          <a:lstStyle/>
          <a:p>
            <a:endParaRPr lang="en-US">
              <a:latin typeface="Founders Grotesk Medium" charset="0"/>
              <a:cs typeface="Founders Grotesk Medium" charset="0"/>
            </a:endParaRPr>
          </a:p>
        </p:txBody>
      </p:sp>
      <p:sp>
        <p:nvSpPr>
          <p:cNvPr id="28675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727200"/>
            <a:ext cx="4041775" cy="481013"/>
          </a:xfrm>
        </p:spPr>
        <p:txBody>
          <a:bodyPr/>
          <a:lstStyle/>
          <a:p>
            <a:endParaRPr lang="en-US">
              <a:latin typeface="Founders Grotesk Medium" charset="0"/>
              <a:cs typeface="Founders Grotesk Medium" charset="0"/>
            </a:endParaRPr>
          </a:p>
        </p:txBody>
      </p:sp>
      <p:sp>
        <p:nvSpPr>
          <p:cNvPr id="28676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2354263"/>
            <a:ext cx="4040188" cy="26670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>
              <a:latin typeface="Founders Grotesk Regular" charset="0"/>
            </a:endParaRPr>
          </a:p>
        </p:txBody>
      </p:sp>
      <p:sp>
        <p:nvSpPr>
          <p:cNvPr id="28677" name="Content Placeholder 6"/>
          <p:cNvSpPr>
            <a:spLocks noGrp="1"/>
          </p:cNvSpPr>
          <p:nvPr>
            <p:ph sz="quarter" idx="11"/>
          </p:nvPr>
        </p:nvSpPr>
        <p:spPr>
          <a:xfrm>
            <a:off x="4645025" y="2354263"/>
            <a:ext cx="4041775" cy="266700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867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5153025"/>
            <a:ext cx="4040188" cy="1023938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867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46613" y="5153025"/>
            <a:ext cx="4040187" cy="1023938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4960938"/>
            <a:ext cx="8229600" cy="566737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30722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5689600"/>
            <a:ext cx="5580063" cy="487363"/>
          </a:xfrm>
        </p:spPr>
        <p:txBody>
          <a:bodyPr/>
          <a:lstStyle/>
          <a:p>
            <a:endParaRPr lang="en-US">
              <a:latin typeface="Founders Grotesk Regular" charset="0"/>
            </a:endParaRPr>
          </a:p>
        </p:txBody>
      </p:sp>
      <p:sp>
        <p:nvSpPr>
          <p:cNvPr id="30723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74638"/>
            <a:ext cx="8229600" cy="4340225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92338"/>
            <a:ext cx="8229600" cy="3984625"/>
          </a:xfrm>
        </p:spPr>
        <p:txBody>
          <a:bodyPr/>
          <a:lstStyle/>
          <a:p>
            <a:endParaRPr lang="en-US">
              <a:latin typeface="Founders Grotesk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8229600" cy="147796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3650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19458" name="Content Placeholder 4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449763"/>
          </a:xfrm>
        </p:spPr>
        <p:txBody>
          <a:bodyPr/>
          <a:lstStyle/>
          <a:p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20482" name="Content Placeholder 9"/>
          <p:cNvSpPr>
            <a:spLocks noGrp="1"/>
          </p:cNvSpPr>
          <p:nvPr>
            <p:ph sz="quarter" idx="11"/>
          </p:nvPr>
        </p:nvSpPr>
        <p:spPr>
          <a:xfrm>
            <a:off x="4646613" y="1727200"/>
            <a:ext cx="4040187" cy="3776663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0483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646613" y="5697538"/>
            <a:ext cx="4040187" cy="45085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048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727200"/>
            <a:ext cx="4040188" cy="4956175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3650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2408238"/>
            <a:ext cx="8229600" cy="3768725"/>
          </a:xfrm>
        </p:spPr>
        <p:txBody>
          <a:bodyPr/>
          <a:lstStyle/>
          <a:p>
            <a:endParaRPr lang="en-US">
              <a:latin typeface="Founders Grotesk Regular" charset="0"/>
            </a:endParaRPr>
          </a:p>
        </p:txBody>
      </p:sp>
      <p:sp>
        <p:nvSpPr>
          <p:cNvPr id="2150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27200"/>
            <a:ext cx="8229600" cy="541338"/>
          </a:xfrm>
        </p:spPr>
        <p:txBody>
          <a:bodyPr/>
          <a:lstStyle/>
          <a:p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7"/>
          <p:cNvSpPr>
            <a:spLocks noGrp="1"/>
          </p:cNvSpPr>
          <p:nvPr>
            <p:ph type="body" idx="1"/>
          </p:nvPr>
        </p:nvSpPr>
        <p:spPr>
          <a:xfrm>
            <a:off x="457200" y="4538663"/>
            <a:ext cx="8302625" cy="1638300"/>
          </a:xfrm>
        </p:spPr>
        <p:txBody>
          <a:bodyPr/>
          <a:lstStyle/>
          <a:p>
            <a:endParaRPr lang="en-US">
              <a:latin typeface="Founders Grotesk Regular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231900"/>
            <a:ext cx="8302625" cy="2122488"/>
          </a:xfrm>
        </p:spPr>
        <p:txBody>
          <a:bodyPr/>
          <a:lstStyle/>
          <a:p>
            <a:pPr marL="0" indent="0"/>
            <a:endParaRPr lang="en-US">
              <a:solidFill>
                <a:srgbClr val="C7621F"/>
              </a:solidFill>
              <a:latin typeface="Avenir LT Std 95 Black" charset="0"/>
              <a:cs typeface="Avenir LT Std 95 Black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470275"/>
            <a:ext cx="8302625" cy="9366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3000" cy="3608388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284663" y="273050"/>
            <a:ext cx="4402137" cy="5903913"/>
          </a:xfrm>
        </p:spPr>
        <p:txBody>
          <a:bodyPr/>
          <a:lstStyle/>
          <a:p>
            <a:endParaRPr lang="en-US">
              <a:latin typeface="Founders Grotesk Regular" charset="0"/>
            </a:endParaRPr>
          </a:p>
        </p:txBody>
      </p:sp>
      <p:sp>
        <p:nvSpPr>
          <p:cNvPr id="2355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46538"/>
            <a:ext cx="3683000" cy="2130425"/>
          </a:xfrm>
        </p:spPr>
        <p:txBody>
          <a:bodyPr/>
          <a:lstStyle/>
          <a:p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2457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0"/>
            <a:ext cx="8229600" cy="1473200"/>
          </a:xfrm>
        </p:spPr>
        <p:txBody>
          <a:bodyPr/>
          <a:lstStyle/>
          <a:p>
            <a:endParaRPr lang="en-US">
              <a:latin typeface="Founders Grotesk Medium" charset="0"/>
              <a:cs typeface="Founders Grotesk Medium" charset="0"/>
            </a:endParaRPr>
          </a:p>
        </p:txBody>
      </p:sp>
      <p:sp>
        <p:nvSpPr>
          <p:cNvPr id="2457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57200" y="5624513"/>
            <a:ext cx="4040188" cy="55245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458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3332163"/>
            <a:ext cx="8229600" cy="217170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2560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0"/>
            <a:ext cx="4040188" cy="1473200"/>
          </a:xfrm>
        </p:spPr>
        <p:txBody>
          <a:bodyPr/>
          <a:lstStyle/>
          <a:p>
            <a:endParaRPr lang="en-US">
              <a:latin typeface="Founders Grotesk Medium" charset="0"/>
              <a:cs typeface="Founders Grotesk Medium" charset="0"/>
            </a:endParaRPr>
          </a:p>
        </p:txBody>
      </p:sp>
      <p:sp>
        <p:nvSpPr>
          <p:cNvPr id="25603" name="Content Placeholder 3"/>
          <p:cNvSpPr>
            <a:spLocks noGrp="1"/>
          </p:cNvSpPr>
          <p:nvPr>
            <p:ph sz="quarter" idx="11"/>
          </p:nvPr>
        </p:nvSpPr>
        <p:spPr>
          <a:xfrm>
            <a:off x="4646613" y="1727200"/>
            <a:ext cx="4040187" cy="3776663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560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6613" y="5624513"/>
            <a:ext cx="4040187" cy="55245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5605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3332163"/>
            <a:ext cx="4040188" cy="284480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/>
          <a:lstStyle/>
          <a:p>
            <a:endParaRPr lang="en-US">
              <a:latin typeface="Avenir LT Std 95 Black" charset="0"/>
            </a:endParaRPr>
          </a:p>
        </p:txBody>
      </p:sp>
      <p:sp>
        <p:nvSpPr>
          <p:cNvPr id="26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7200"/>
            <a:ext cx="4040188" cy="1473200"/>
          </a:xfrm>
        </p:spPr>
        <p:txBody>
          <a:bodyPr/>
          <a:lstStyle/>
          <a:p>
            <a:endParaRPr lang="en-US">
              <a:latin typeface="Founders Grotesk Medium" charset="0"/>
              <a:cs typeface="Founders Grotesk Medium" charset="0"/>
            </a:endParaRPr>
          </a:p>
        </p:txBody>
      </p:sp>
      <p:sp>
        <p:nvSpPr>
          <p:cNvPr id="26627" name="Content Placeholder 3"/>
          <p:cNvSpPr>
            <a:spLocks noGrp="1"/>
          </p:cNvSpPr>
          <p:nvPr>
            <p:ph sz="quarter" idx="11"/>
          </p:nvPr>
        </p:nvSpPr>
        <p:spPr>
          <a:xfrm>
            <a:off x="4646613" y="1727200"/>
            <a:ext cx="4040187" cy="4449763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662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5707063"/>
            <a:ext cx="4040188" cy="46990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  <p:sp>
        <p:nvSpPr>
          <p:cNvPr id="2662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3332163"/>
            <a:ext cx="4040188" cy="2235200"/>
          </a:xfrm>
        </p:spPr>
        <p:txBody>
          <a:bodyPr/>
          <a:lstStyle/>
          <a:p>
            <a:pPr marL="0" indent="0"/>
            <a:endParaRPr lang="en-US">
              <a:latin typeface="Founders Grotesk 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C-Research_template">
  <a:themeElements>
    <a:clrScheme name="Custom 2">
      <a:dk1>
        <a:srgbClr val="0B60A1"/>
      </a:dk1>
      <a:lt1>
        <a:srgbClr val="FEFCFF"/>
      </a:lt1>
      <a:dk2>
        <a:srgbClr val="747F81"/>
      </a:dk2>
      <a:lt2>
        <a:srgbClr val="D3CEC0"/>
      </a:lt2>
      <a:accent1>
        <a:srgbClr val="6699CC"/>
      </a:accent1>
      <a:accent2>
        <a:srgbClr val="1395A6"/>
      </a:accent2>
      <a:accent3>
        <a:srgbClr val="128C61"/>
      </a:accent3>
      <a:accent4>
        <a:srgbClr val="AA5B22"/>
      </a:accent4>
      <a:accent5>
        <a:srgbClr val="C7621F"/>
      </a:accent5>
      <a:accent6>
        <a:srgbClr val="F0BA14"/>
      </a:accent6>
      <a:hlink>
        <a:srgbClr val="6699CC"/>
      </a:hlink>
      <a:folHlink>
        <a:srgbClr val="0B60A1"/>
      </a:folHlink>
    </a:clrScheme>
    <a:fontScheme name="UNC-Research">
      <a:majorFont>
        <a:latin typeface="Tahom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UNC-Research_template.pot</Template>
  <TotalTime>677</TotalTime>
  <Words>0</Words>
  <Application>Microsoft Macintosh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Calibri</vt:lpstr>
      <vt:lpstr>ＭＳ Ｐゴシック</vt:lpstr>
      <vt:lpstr>Arial</vt:lpstr>
      <vt:lpstr>Avenir LT Std 95 Black</vt:lpstr>
      <vt:lpstr>Founders Grotesk Regular</vt:lpstr>
      <vt:lpstr>Wingdings</vt:lpstr>
      <vt:lpstr>Lucida Grande</vt:lpstr>
      <vt:lpstr>Founders Grotesk Medium</vt:lpstr>
      <vt:lpstr>UNC-Research_template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UNC</dc:creator>
  <cp:lastModifiedBy>UNC</cp:lastModifiedBy>
  <cp:revision>40</cp:revision>
  <dcterms:created xsi:type="dcterms:W3CDTF">2015-08-25T14:09:09Z</dcterms:created>
  <dcterms:modified xsi:type="dcterms:W3CDTF">2017-12-18T19:06:17Z</dcterms:modified>
</cp:coreProperties>
</file>