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396" r:id="rId5"/>
    <p:sldId id="379" r:id="rId6"/>
    <p:sldId id="380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78" r:id="rId2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wdy, Layla Higgins" initials="DLH" lastIdx="8" clrIdx="0"/>
  <p:cmAuthor id="2" name="Microsoft Office User" initials="Office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94B"/>
    <a:srgbClr val="767676"/>
    <a:srgbClr val="13294B"/>
    <a:srgbClr val="4B9CD3"/>
    <a:srgbClr val="E1E1E1"/>
    <a:srgbClr val="FDDD3F"/>
    <a:srgbClr val="F29137"/>
    <a:srgbClr val="000000"/>
    <a:srgbClr val="3D77B4"/>
    <a:srgbClr val="E38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1" autoAdjust="0"/>
    <p:restoredTop sz="87347" autoAdjust="0"/>
  </p:normalViewPr>
  <p:slideViewPr>
    <p:cSldViewPr snapToGrid="0">
      <p:cViewPr varScale="1">
        <p:scale>
          <a:sx n="111" d="100"/>
          <a:sy n="111" d="100"/>
        </p:scale>
        <p:origin x="1368" y="200"/>
      </p:cViewPr>
      <p:guideLst>
        <p:guide orient="horz" pos="240"/>
        <p:guide pos="3840"/>
      </p:guideLst>
    </p:cSldViewPr>
  </p:slideViewPr>
  <p:outlineViewPr>
    <p:cViewPr>
      <p:scale>
        <a:sx n="33" d="100"/>
        <a:sy n="33" d="100"/>
      </p:scale>
      <p:origin x="0" y="-22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notesViewPr>
    <p:cSldViewPr snapToGrid="0">
      <p:cViewPr varScale="1">
        <p:scale>
          <a:sx n="127" d="100"/>
          <a:sy n="127" d="100"/>
        </p:scale>
        <p:origin x="548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BA621E-8D48-9340-A66F-BCD87BDE1035}" type="datetimeFigureOut">
              <a:rPr lang="en-US" smtClean="0"/>
              <a:t>2/11/22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73A70E8-573D-CD46-8D76-B08577A42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22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69B66-2DD1-465D-8DA7-B4B8595B7A0F}" type="datetimeFigureOut">
              <a:rPr lang="en-US"/>
              <a:t>2/11/22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BDCDF-A603-46CD-9762-48122690A7E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15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04C569-E46B-7547-8B7D-A0CF3FAFC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754213" y="725625"/>
            <a:ext cx="6469381" cy="1291950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4B9CD3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111919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-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DF772-5E0D-154F-8AC3-585DC0CDA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5095BA10-7D8E-F64D-B25B-ECBC0EBAE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671" y="251819"/>
            <a:ext cx="8691857" cy="69494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7F221C-801F-E144-9549-E609FC9B9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1" y="1198587"/>
            <a:ext cx="7728905" cy="48947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2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-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holding a pair of skis&#10;&#10;Description automatically generated with low confidence">
            <a:extLst>
              <a:ext uri="{FF2B5EF4-FFF2-40B4-BE49-F238E27FC236}">
                <a16:creationId xmlns:a16="http://schemas.microsoft.com/office/drawing/2014/main" id="{8485BE9F-2CCE-2247-A3EC-592595C1CD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6BE7585C-EB14-A649-BD37-EF600CB1F2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671" y="251819"/>
            <a:ext cx="8691857" cy="69494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1F8AE8-BDF7-7448-80DD-5D9788105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1" y="1198587"/>
            <a:ext cx="7728905" cy="48947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750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-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A417C8-42F8-FA4E-BFBA-0035874618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B93CDD24-89B9-E849-92FF-EB432C5274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671" y="251819"/>
            <a:ext cx="8691857" cy="69494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4F5A88-2127-B348-B65C-16231BE10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1" y="1198587"/>
            <a:ext cx="7728905" cy="48947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781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-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using a computer&#10;&#10;Description automatically generated">
            <a:extLst>
              <a:ext uri="{FF2B5EF4-FFF2-40B4-BE49-F238E27FC236}">
                <a16:creationId xmlns:a16="http://schemas.microsoft.com/office/drawing/2014/main" id="{4186879C-9F8C-A64A-8C50-8D6DCD4209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486CB874-7637-9840-BA1E-FB8F1D8EFD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671" y="251819"/>
            <a:ext cx="8691857" cy="69494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98F974-FDB0-6B4C-B3BD-A3125A375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1" y="1198587"/>
            <a:ext cx="7728905" cy="48947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90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-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750E46B-F46E-4847-82A5-B814A7B804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1E5D1DE7-9F17-FD4C-AD34-584CBB4D47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671" y="251819"/>
            <a:ext cx="8691857" cy="69494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F68B48-FBBF-6C49-8975-840F8892F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1" y="1198587"/>
            <a:ext cx="7728905" cy="48947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53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-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board, flying, holding&#10;&#10;Description automatically generated">
            <a:extLst>
              <a:ext uri="{FF2B5EF4-FFF2-40B4-BE49-F238E27FC236}">
                <a16:creationId xmlns:a16="http://schemas.microsoft.com/office/drawing/2014/main" id="{D6841BA8-85D4-5D44-A9C5-F47AD1717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500DB5A9-9B5B-9C41-9238-0FE035CFAF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671" y="251819"/>
            <a:ext cx="8691857" cy="69494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9D7714-4C93-A044-979B-3347A4F77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1" y="1198587"/>
            <a:ext cx="7728905" cy="48947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020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-Colum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efrigerator, open, sitting, kitchen&#10;&#10;Description automatically generated">
            <a:extLst>
              <a:ext uri="{FF2B5EF4-FFF2-40B4-BE49-F238E27FC236}">
                <a16:creationId xmlns:a16="http://schemas.microsoft.com/office/drawing/2014/main" id="{9E89D8A0-6873-F14B-8BD4-6EF3B12C5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25A1139D-EDE7-6649-895B-4E3A7610C3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671" y="251819"/>
            <a:ext cx="8691857" cy="69494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E7AFD2-C297-6D4F-8CCB-FBC51B9FD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1" y="1198587"/>
            <a:ext cx="7728905" cy="48947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19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457209A-F58F-9243-B080-66B30C124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D524170E-D237-984E-95ED-1AB07DDE29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2671" y="251819"/>
            <a:ext cx="11529954" cy="694949"/>
          </a:xfrm>
        </p:spPr>
        <p:txBody>
          <a:bodyPr>
            <a:noAutofit/>
          </a:bodyPr>
          <a:lstStyle>
            <a:lvl1pPr algn="ctr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003A3B-4BA9-1145-8DC9-4DE93E150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1" y="1198587"/>
            <a:ext cx="11529954" cy="48947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0552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457209A-F58F-9243-B080-66B30C124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962197-F49D-7449-ACAC-CB22C6F44047}"/>
              </a:ext>
            </a:extLst>
          </p:cNvPr>
          <p:cNvSpPr/>
          <p:nvPr userDrawn="1"/>
        </p:nvSpPr>
        <p:spPr>
          <a:xfrm>
            <a:off x="0" y="0"/>
            <a:ext cx="12192000" cy="1198587"/>
          </a:xfrm>
          <a:prstGeom prst="rect">
            <a:avLst/>
          </a:prstGeom>
          <a:solidFill>
            <a:srgbClr val="14294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D524170E-D237-984E-95ED-1AB07DDE29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2671" y="251819"/>
            <a:ext cx="11529954" cy="694949"/>
          </a:xfrm>
        </p:spPr>
        <p:txBody>
          <a:bodyPr>
            <a:noAutofit/>
          </a:bodyPr>
          <a:lstStyle>
            <a:lvl1pPr algn="ctr">
              <a:defRPr sz="3600" b="1" baseline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003A3B-4BA9-1145-8DC9-4DE93E150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1" y="1569855"/>
            <a:ext cx="11529954" cy="45234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2878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A7FAAA5-CDF3-0B4A-B919-F81C4E934B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388642" y="251819"/>
            <a:ext cx="11414717" cy="751593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9745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, monitor, food, computer&#10;&#10;Description automatically generated">
            <a:extLst>
              <a:ext uri="{FF2B5EF4-FFF2-40B4-BE49-F238E27FC236}">
                <a16:creationId xmlns:a16="http://schemas.microsoft.com/office/drawing/2014/main" id="{19D64BCB-4764-764E-8712-0DDC94D7E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388642" y="251819"/>
            <a:ext cx="11414717" cy="711133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4204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person, window&#10;&#10;Description automatically generated">
            <a:extLst>
              <a:ext uri="{FF2B5EF4-FFF2-40B4-BE49-F238E27FC236}">
                <a16:creationId xmlns:a16="http://schemas.microsoft.com/office/drawing/2014/main" id="{D89B5C15-FE41-4E4F-93A6-3764811D4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388642" y="251819"/>
            <a:ext cx="11414717" cy="670673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97902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-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06142FB4-9DD4-0B43-BDDF-3E075C534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4457700" y="251819"/>
            <a:ext cx="7345659" cy="69494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5F55496-2A75-3F42-9085-8A19AE613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0" y="1198587"/>
            <a:ext cx="7345659" cy="48947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71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-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using a computer&#10;&#10;Description automatically generated">
            <a:extLst>
              <a:ext uri="{FF2B5EF4-FFF2-40B4-BE49-F238E27FC236}">
                <a16:creationId xmlns:a16="http://schemas.microsoft.com/office/drawing/2014/main" id="{6477C9AF-DC09-9C46-8A10-698160375F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D2B05E9D-FBCE-314D-AB84-6948CF26D6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57700" y="251819"/>
            <a:ext cx="7345659" cy="69494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D86641-F70C-E849-838C-3D0CF0CD9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0" y="1198587"/>
            <a:ext cx="7345659" cy="48947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03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-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68D7E830-8D81-0444-9FEA-943D50C62B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B3790307-A4B1-2744-A9CC-C2080D4F2F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57700" y="251819"/>
            <a:ext cx="7345659" cy="69494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97B189-0CA6-B74F-8151-ED238287B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0" y="1198587"/>
            <a:ext cx="7345659" cy="48947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3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-Colum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computer&#10;&#10;Description automatically generated">
            <a:extLst>
              <a:ext uri="{FF2B5EF4-FFF2-40B4-BE49-F238E27FC236}">
                <a16:creationId xmlns:a16="http://schemas.microsoft.com/office/drawing/2014/main" id="{9A42600B-CF26-CD49-9B79-20AD899258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C3F992A5-9E22-6149-825D-50D2BFFB99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57700" y="251819"/>
            <a:ext cx="7345659" cy="69494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5FCAF1-BE35-8046-ADDB-15E540743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0" y="1198587"/>
            <a:ext cx="7345659" cy="48947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216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-Colum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D491F-F509-A648-87DC-2CF9FDA93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8">
            <a:extLst>
              <a:ext uri="{FF2B5EF4-FFF2-40B4-BE49-F238E27FC236}">
                <a16:creationId xmlns:a16="http://schemas.microsoft.com/office/drawing/2014/main" id="{C5B2F703-D358-AD44-8A78-AA356C22D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57700" y="251819"/>
            <a:ext cx="7345659" cy="69494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13294B"/>
                </a:solidFill>
                <a:latin typeface="Tahoma"/>
                <a:cs typeface="Tahoma"/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C7933FF-8AA1-F448-9C9F-B9A217A3D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0" y="1198587"/>
            <a:ext cx="7345659" cy="48947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64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296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99723"/>
            <a:ext cx="10972800" cy="4226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Slide copy or object here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EF3B1-B989-CC4B-9F24-BB715CAC4E7B}" type="datetimeFigureOut">
              <a:rPr lang="en-US" smtClean="0"/>
              <a:t>2/11/22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6" r:id="rId6"/>
    <p:sldLayoutId id="2147483668" r:id="rId7"/>
    <p:sldLayoutId id="2147483669" r:id="rId8"/>
    <p:sldLayoutId id="2147483678" r:id="rId9"/>
    <p:sldLayoutId id="2147483670" r:id="rId10"/>
    <p:sldLayoutId id="2147483680" r:id="rId11"/>
    <p:sldLayoutId id="2147483681" r:id="rId12"/>
    <p:sldLayoutId id="2147483679" r:id="rId13"/>
    <p:sldLayoutId id="2147483671" r:id="rId14"/>
    <p:sldLayoutId id="2147483673" r:id="rId15"/>
    <p:sldLayoutId id="2147483674" r:id="rId16"/>
    <p:sldLayoutId id="2147483672" r:id="rId17"/>
    <p:sldLayoutId id="214748368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768"/>
        </a:spcBef>
        <a:spcAft>
          <a:spcPts val="0"/>
        </a:spcAft>
        <a:buClr>
          <a:schemeClr val="accent2"/>
        </a:buClr>
        <a:buSzPct val="70000"/>
        <a:buFont typeface="Wingdings" charset="2"/>
        <a:buNone/>
        <a:defRPr sz="2200" strike="noStrike" kern="1200" cap="none" normalizeH="0" baseline="0">
          <a:solidFill>
            <a:schemeClr val="tx2"/>
          </a:solidFill>
          <a:latin typeface="+mn-lt"/>
          <a:ea typeface="+mn-ea"/>
          <a:cs typeface="+mn-cs"/>
        </a:defRPr>
      </a:lvl1pPr>
      <a:lvl2pPr marL="339725" indent="-109538" algn="l" defTabSz="457200" rtl="0" eaLnBrk="1" latinLnBrk="0" hangingPunct="1">
        <a:spcBef>
          <a:spcPts val="768"/>
        </a:spcBef>
        <a:spcAft>
          <a:spcPts val="0"/>
        </a:spcAft>
        <a:buClr>
          <a:schemeClr val="accent2"/>
        </a:buClr>
        <a:buSzPct val="70000"/>
        <a:buFont typeface="Arial"/>
        <a:buChar char="•"/>
        <a:defRPr sz="2000" strike="noStrike" kern="1200" cap="none" normalizeH="0" baseline="0">
          <a:solidFill>
            <a:schemeClr val="tx2"/>
          </a:solidFill>
          <a:latin typeface="+mn-lt"/>
          <a:ea typeface="+mn-ea"/>
          <a:cs typeface="+mn-cs"/>
        </a:defRPr>
      </a:lvl2pPr>
      <a:lvl3pPr marL="569913" indent="-109538" algn="l" defTabSz="457200" rtl="0" eaLnBrk="1" latinLnBrk="0" hangingPunct="1">
        <a:spcBef>
          <a:spcPts val="768"/>
        </a:spcBef>
        <a:spcAft>
          <a:spcPts val="0"/>
        </a:spcAft>
        <a:buClr>
          <a:schemeClr val="accent2"/>
        </a:buClr>
        <a:buSzPct val="100000"/>
        <a:buFont typeface="Lucida Grande"/>
        <a:buChar char="-"/>
        <a:defRPr sz="2000" strike="noStrike" kern="1200" cap="none" normalizeH="0" baseline="0">
          <a:solidFill>
            <a:schemeClr val="tx2"/>
          </a:solidFill>
          <a:latin typeface="+mn-lt"/>
          <a:ea typeface="+mn-ea"/>
          <a:cs typeface="+mn-cs"/>
        </a:defRPr>
      </a:lvl3pPr>
      <a:lvl4pPr marL="798513" indent="-109538" algn="l" defTabSz="457200" rtl="0" eaLnBrk="1" latinLnBrk="0" hangingPunct="1">
        <a:spcBef>
          <a:spcPts val="768"/>
        </a:spcBef>
        <a:spcAft>
          <a:spcPts val="0"/>
        </a:spcAft>
        <a:buClr>
          <a:schemeClr val="accent2"/>
        </a:buClr>
        <a:buSzPct val="100000"/>
        <a:buFont typeface="Lucida Grande"/>
        <a:buChar char="&gt;"/>
        <a:defRPr sz="1800" strike="noStrike" kern="1200" cap="none" normalizeH="0" baseline="0">
          <a:solidFill>
            <a:schemeClr val="tx2"/>
          </a:solidFill>
          <a:latin typeface="+mn-lt"/>
          <a:ea typeface="+mn-ea"/>
          <a:cs typeface="+mn-cs"/>
        </a:defRPr>
      </a:lvl4pPr>
      <a:lvl5pPr marL="1028700" indent="-109538" algn="l" defTabSz="457200" rtl="0" eaLnBrk="1" latinLnBrk="0" hangingPunct="1">
        <a:spcBef>
          <a:spcPts val="768"/>
        </a:spcBef>
        <a:spcAft>
          <a:spcPts val="0"/>
        </a:spcAft>
        <a:buClr>
          <a:schemeClr val="accent2"/>
        </a:buClr>
        <a:buSzPct val="70000"/>
        <a:buFont typeface="Wingdings" charset="2"/>
        <a:buChar char="§"/>
        <a:defRPr sz="1800" strike="noStrike" kern="1200" cap="none" normalizeH="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3003E5-9424-1848-8494-9CDEB0077B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36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49DBBA-25C5-E441-A3A3-2B8E03DBF7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0BAC1-CB6E-2144-981D-8084FCD94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87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62337A-73AA-5647-92DC-4A8DAB5ACD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ED8BE-EF03-7E45-A0FC-353612C4D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84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315ED9-3ADC-5844-B25E-C7E4677406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69832-0EA7-7A42-86AA-B22F94CFC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34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FE863C-6EFA-5C4A-9AD0-AD9EC824FA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8619C-0B89-BC46-BE01-84AA1D9F4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12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B7F13A-0057-8049-9D73-F8C8BAE913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9F3B8-96A8-E743-9972-270042BE1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03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453037-7C29-A543-A5AF-4E3D51523F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39C57-2640-9641-A275-DA71B2199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32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343511-62B4-A94D-9287-11A75388B5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2ABDD-CC83-2744-BFA1-CDB9BF466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43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E3C60E-1EF0-1742-9098-18AA0BB1A0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F60AF-ABDA-C74D-9F8E-9ABFFAF07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70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56F60A-AF5D-9244-B2AC-E6F9634603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9CD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B9CD3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A0188A-A724-7742-9732-C69A49F5B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082" y="2953159"/>
            <a:ext cx="5219837" cy="95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85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CA227D-D559-0E49-BE63-249DF8DFE2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22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4665A8-DB84-0044-98F3-1BFD7ACF11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42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E7F76D-536E-8144-BF4A-98DD7B92BF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2E58C-47E6-8845-A9CB-F285E26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10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AEB9E0-1451-544D-8426-40C6EC968D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61ED7-29C6-5444-A441-C20F598F5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97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7E80CC-7B96-804F-B738-D160204F4A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78E10-3F7C-5D4E-8E15-DE6475F11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2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34E6F7-18C9-984B-814B-D1464086D2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4B959-2FA5-3547-8E71-4818A6EEF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05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FA1909-AC3D-CF44-8147-AF3138CCE9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9C3C0-1130-AB49-942B-121287B34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87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107C5C-F89B-6B43-AFD9-EAD215AD75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DD5B2-87EE-D44F-B07D-078B63680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58844"/>
      </p:ext>
    </p:extLst>
  </p:cSld>
  <p:clrMapOvr>
    <a:masterClrMapping/>
  </p:clrMapOvr>
</p:sld>
</file>

<file path=ppt/theme/theme1.xml><?xml version="1.0" encoding="utf-8"?>
<a:theme xmlns:a="http://schemas.openxmlformats.org/drawingml/2006/main" name="UNC-Research-1">
  <a:themeElements>
    <a:clrScheme name="Custom 2">
      <a:dk1>
        <a:srgbClr val="0B60A1"/>
      </a:dk1>
      <a:lt1>
        <a:srgbClr val="FEFCFF"/>
      </a:lt1>
      <a:dk2>
        <a:srgbClr val="747F81"/>
      </a:dk2>
      <a:lt2>
        <a:srgbClr val="D3CEC0"/>
      </a:lt2>
      <a:accent1>
        <a:srgbClr val="6699CC"/>
      </a:accent1>
      <a:accent2>
        <a:srgbClr val="1395A6"/>
      </a:accent2>
      <a:accent3>
        <a:srgbClr val="128C61"/>
      </a:accent3>
      <a:accent4>
        <a:srgbClr val="AA5B22"/>
      </a:accent4>
      <a:accent5>
        <a:srgbClr val="C7621F"/>
      </a:accent5>
      <a:accent6>
        <a:srgbClr val="F0BA14"/>
      </a:accent6>
      <a:hlink>
        <a:srgbClr val="6699CC"/>
      </a:hlink>
      <a:folHlink>
        <a:srgbClr val="0B60A1"/>
      </a:folHlink>
    </a:clrScheme>
    <a:fontScheme name="UNC-Research">
      <a:majorFont>
        <a:latin typeface="Tahom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E4EFA762609A48B53F19603A0FB931" ma:contentTypeVersion="4" ma:contentTypeDescription="Create a new document." ma:contentTypeScope="" ma:versionID="c716129110d31dd8c5d46a36a3cf2164">
  <xsd:schema xmlns:xsd="http://www.w3.org/2001/XMLSchema" xmlns:xs="http://www.w3.org/2001/XMLSchema" xmlns:p="http://schemas.microsoft.com/office/2006/metadata/properties" xmlns:ns2="453d1d40-296a-4b80-8744-14426bccc3ed" targetNamespace="http://schemas.microsoft.com/office/2006/metadata/properties" ma:root="true" ma:fieldsID="03e07cbf5e9e0c9d3c1811590167bd5c" ns2:_="">
    <xsd:import namespace="453d1d40-296a-4b80-8744-14426bccc3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d1d40-296a-4b80-8744-14426bccc3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EAFAE1F-7DC2-4074-A327-894B5EA762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3d1d40-296a-4b80-8744-14426bccc3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279621-F3DE-4919-8DC2-991389904E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E5FE2D-3908-4869-918D-AE8BB6ABFB0E}">
  <ds:schemaRefs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453d1d40-296a-4b80-8744-14426bccc3ed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32054</TotalTime>
  <Words>0</Words>
  <Application>Microsoft Macintosh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Lucida Grande</vt:lpstr>
      <vt:lpstr>Tahoma</vt:lpstr>
      <vt:lpstr>Wingdings</vt:lpstr>
      <vt:lpstr>UNC-Research-1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UNC</dc:creator>
  <cp:lastModifiedBy>Cudebec, Corina Lee</cp:lastModifiedBy>
  <cp:revision>187</cp:revision>
  <cp:lastPrinted>2019-08-20T17:18:59Z</cp:lastPrinted>
  <dcterms:created xsi:type="dcterms:W3CDTF">2018-10-23T14:20:01Z</dcterms:created>
  <dcterms:modified xsi:type="dcterms:W3CDTF">2022-02-11T18:17:57Z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0x0101002CE4EFA762609A48B53F19603A0FB931</vt:lpwstr>
  </property>
</Properties>
</file>