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92" r:id="rId4"/>
    <p:sldMasterId id="2147493464" r:id="rId5"/>
    <p:sldMasterId id="2147493473" r:id="rId6"/>
    <p:sldMasterId id="2147493478" r:id="rId7"/>
    <p:sldMasterId id="2147493482" r:id="rId8"/>
  </p:sldMasterIdLst>
  <p:notesMasterIdLst>
    <p:notesMasterId r:id="rId26"/>
  </p:notesMasterIdLst>
  <p:handoutMasterIdLst>
    <p:handoutMasterId r:id="rId27"/>
  </p:handoutMasterIdLst>
  <p:sldIdLst>
    <p:sldId id="256" r:id="rId9"/>
    <p:sldId id="329" r:id="rId10"/>
    <p:sldId id="330" r:id="rId11"/>
    <p:sldId id="377" r:id="rId12"/>
    <p:sldId id="399" r:id="rId13"/>
    <p:sldId id="397" r:id="rId14"/>
    <p:sldId id="400" r:id="rId15"/>
    <p:sldId id="401" r:id="rId16"/>
    <p:sldId id="398" r:id="rId17"/>
    <p:sldId id="386" r:id="rId18"/>
    <p:sldId id="387" r:id="rId19"/>
    <p:sldId id="395" r:id="rId20"/>
    <p:sldId id="402" r:id="rId21"/>
    <p:sldId id="388" r:id="rId22"/>
    <p:sldId id="396" r:id="rId23"/>
    <p:sldId id="403" r:id="rId24"/>
    <p:sldId id="260" r:id="rId2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9">
          <p15:clr>
            <a:srgbClr val="A4A3A4"/>
          </p15:clr>
        </p15:guide>
        <p15:guide id="2" pos="22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yers, Cassandra J" initials="MJ" lastIdx="1" clrIdx="0">
    <p:extLst>
      <p:ext uri="{19B8F6BF-5375-455C-9EA6-DF929625EA0E}">
        <p15:presenceInfo xmlns:p15="http://schemas.microsoft.com/office/powerpoint/2012/main" userId="S::cmyers1@ad.unc.edu::a0fad006-ae3b-4513-990a-dc2aba8ce8e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136" d="100"/>
          <a:sy n="136" d="100"/>
        </p:scale>
        <p:origin x="200" y="504"/>
      </p:cViewPr>
      <p:guideLst>
        <p:guide orient="horz" pos="1619"/>
        <p:guide pos="22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image" Target="../media/image8.png"/></Relationships>
</file>

<file path=ppt/diagrams/_rels/data2.xml.rels><?xml version="1.0" encoding="UTF-8" standalone="yes"?>
<Relationships xmlns="http://schemas.openxmlformats.org/package/2006/relationships"><Relationship Id="rId1" Type="http://schemas.openxmlformats.org/officeDocument/2006/relationships/image" Target="../media/image11.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image" Target="../media/image8.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1.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BEA08E-4405-AD41-85B5-E99BDDC5B284}"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84A12D27-2E32-AA40-B3E7-CEED913794A5}">
      <dgm:prSet/>
      <dgm:spPr/>
      <dgm:t>
        <a:bodyPr/>
        <a:lstStyle/>
        <a:p>
          <a:r>
            <a:rPr lang="en-US"/>
            <a:t>Appointment Reminders</a:t>
          </a:r>
        </a:p>
      </dgm:t>
    </dgm:pt>
    <dgm:pt modelId="{6AF1ADA0-3357-614F-954A-D39BE87DE56F}" type="parTrans" cxnId="{BAB715FF-3C97-F14B-9EC4-41F525B59367}">
      <dgm:prSet/>
      <dgm:spPr/>
      <dgm:t>
        <a:bodyPr/>
        <a:lstStyle/>
        <a:p>
          <a:endParaRPr lang="en-US"/>
        </a:p>
      </dgm:t>
    </dgm:pt>
    <dgm:pt modelId="{5D68F3F1-F061-E144-A4A4-98CDB546264A}" type="sibTrans" cxnId="{BAB715FF-3C97-F14B-9EC4-41F525B59367}">
      <dgm:prSet/>
      <dgm:spPr/>
      <dgm:t>
        <a:bodyPr/>
        <a:lstStyle/>
        <a:p>
          <a:endParaRPr lang="en-US"/>
        </a:p>
      </dgm:t>
    </dgm:pt>
    <dgm:pt modelId="{29AA48C3-C188-5B45-92A9-8EF47AEC9ED7}">
      <dgm:prSet/>
      <dgm:spPr/>
      <dgm:t>
        <a:bodyPr/>
        <a:lstStyle/>
        <a:p>
          <a:r>
            <a:rPr lang="en-US"/>
            <a:t>Requests/Reminders to Complete Study Activities</a:t>
          </a:r>
        </a:p>
      </dgm:t>
    </dgm:pt>
    <dgm:pt modelId="{0E73757F-AEA0-B84B-950A-BDEE6AAD472B}" type="parTrans" cxnId="{ACA52D02-A74F-FD4C-9C68-16FDB91C26D4}">
      <dgm:prSet/>
      <dgm:spPr/>
      <dgm:t>
        <a:bodyPr/>
        <a:lstStyle/>
        <a:p>
          <a:endParaRPr lang="en-US"/>
        </a:p>
      </dgm:t>
    </dgm:pt>
    <dgm:pt modelId="{80D6B0B8-BDF1-CB46-8C83-834E9487E190}" type="sibTrans" cxnId="{ACA52D02-A74F-FD4C-9C68-16FDB91C26D4}">
      <dgm:prSet/>
      <dgm:spPr/>
      <dgm:t>
        <a:bodyPr/>
        <a:lstStyle/>
        <a:p>
          <a:endParaRPr lang="en-US"/>
        </a:p>
      </dgm:t>
    </dgm:pt>
    <dgm:pt modelId="{3017AEFE-BB6F-D648-BCDE-930DFF679631}">
      <dgm:prSet/>
      <dgm:spPr/>
      <dgm:t>
        <a:bodyPr/>
        <a:lstStyle/>
        <a:p>
          <a:r>
            <a:rPr lang="en-US"/>
            <a:t>Requests for participants to contact study team members through encrypted means</a:t>
          </a:r>
        </a:p>
      </dgm:t>
    </dgm:pt>
    <dgm:pt modelId="{2EFF0938-6C52-6E42-BE94-724046367D97}" type="parTrans" cxnId="{F92198C9-0005-284F-8200-5CE4C2F8AD22}">
      <dgm:prSet/>
      <dgm:spPr/>
      <dgm:t>
        <a:bodyPr/>
        <a:lstStyle/>
        <a:p>
          <a:endParaRPr lang="en-US"/>
        </a:p>
      </dgm:t>
    </dgm:pt>
    <dgm:pt modelId="{7F9F2B3E-7F73-D248-BC47-7BA95756E1DD}" type="sibTrans" cxnId="{F92198C9-0005-284F-8200-5CE4C2F8AD22}">
      <dgm:prSet/>
      <dgm:spPr/>
      <dgm:t>
        <a:bodyPr/>
        <a:lstStyle/>
        <a:p>
          <a:endParaRPr lang="en-US"/>
        </a:p>
      </dgm:t>
    </dgm:pt>
    <dgm:pt modelId="{5D7A4C59-F49A-8B40-9234-6153A8098B5E}" type="pres">
      <dgm:prSet presAssocID="{DDBEA08E-4405-AD41-85B5-E99BDDC5B284}" presName="Name0" presStyleCnt="0">
        <dgm:presLayoutVars>
          <dgm:dir/>
          <dgm:resizeHandles val="exact"/>
        </dgm:presLayoutVars>
      </dgm:prSet>
      <dgm:spPr/>
    </dgm:pt>
    <dgm:pt modelId="{E937C7FB-C34C-2846-8F1B-17B4609D057A}" type="pres">
      <dgm:prSet presAssocID="{DDBEA08E-4405-AD41-85B5-E99BDDC5B284}" presName="fgShape" presStyleLbl="fgShp" presStyleIdx="0" presStyleCnt="1"/>
      <dgm:spPr/>
    </dgm:pt>
    <dgm:pt modelId="{C985C687-7AD9-3A45-9949-BA60EC5BD7C5}" type="pres">
      <dgm:prSet presAssocID="{DDBEA08E-4405-AD41-85B5-E99BDDC5B284}" presName="linComp" presStyleCnt="0"/>
      <dgm:spPr/>
    </dgm:pt>
    <dgm:pt modelId="{9F3E1430-DD04-8948-812C-3874E8887E3C}" type="pres">
      <dgm:prSet presAssocID="{84A12D27-2E32-AA40-B3E7-CEED913794A5}" presName="compNode" presStyleCnt="0"/>
      <dgm:spPr/>
    </dgm:pt>
    <dgm:pt modelId="{C83A7826-7965-294F-9CC9-EB641A6A1522}" type="pres">
      <dgm:prSet presAssocID="{84A12D27-2E32-AA40-B3E7-CEED913794A5}" presName="bkgdShape" presStyleLbl="node1" presStyleIdx="0" presStyleCnt="3"/>
      <dgm:spPr/>
    </dgm:pt>
    <dgm:pt modelId="{61657471-21E2-9247-961B-FFEE2A056603}" type="pres">
      <dgm:prSet presAssocID="{84A12D27-2E32-AA40-B3E7-CEED913794A5}" presName="nodeTx" presStyleLbl="node1" presStyleIdx="0" presStyleCnt="3">
        <dgm:presLayoutVars>
          <dgm:bulletEnabled val="1"/>
        </dgm:presLayoutVars>
      </dgm:prSet>
      <dgm:spPr/>
    </dgm:pt>
    <dgm:pt modelId="{95985E76-8E43-5548-BBDB-79C7F2E9CEFC}" type="pres">
      <dgm:prSet presAssocID="{84A12D27-2E32-AA40-B3E7-CEED913794A5}" presName="invisiNode" presStyleLbl="node1" presStyleIdx="0" presStyleCnt="3"/>
      <dgm:spPr/>
    </dgm:pt>
    <dgm:pt modelId="{2DD7192B-1B7B-2A42-8229-95D83D6DAAF7}" type="pres">
      <dgm:prSet presAssocID="{84A12D27-2E32-AA40-B3E7-CEED913794A5}"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38000" r="-38000"/>
          </a:stretch>
        </a:blipFill>
      </dgm:spPr>
    </dgm:pt>
    <dgm:pt modelId="{D71602E6-E521-7742-AAA0-973F0FDC7238}" type="pres">
      <dgm:prSet presAssocID="{5D68F3F1-F061-E144-A4A4-98CDB546264A}" presName="sibTrans" presStyleLbl="sibTrans2D1" presStyleIdx="0" presStyleCnt="0"/>
      <dgm:spPr/>
    </dgm:pt>
    <dgm:pt modelId="{76152670-7CDF-874E-9095-421A358D387F}" type="pres">
      <dgm:prSet presAssocID="{29AA48C3-C188-5B45-92A9-8EF47AEC9ED7}" presName="compNode" presStyleCnt="0"/>
      <dgm:spPr/>
    </dgm:pt>
    <dgm:pt modelId="{31871411-855E-7E47-B79D-FD94EF941531}" type="pres">
      <dgm:prSet presAssocID="{29AA48C3-C188-5B45-92A9-8EF47AEC9ED7}" presName="bkgdShape" presStyleLbl="node1" presStyleIdx="1" presStyleCnt="3"/>
      <dgm:spPr/>
    </dgm:pt>
    <dgm:pt modelId="{47CEBD24-D219-FA4C-B7E3-A30920F857F7}" type="pres">
      <dgm:prSet presAssocID="{29AA48C3-C188-5B45-92A9-8EF47AEC9ED7}" presName="nodeTx" presStyleLbl="node1" presStyleIdx="1" presStyleCnt="3">
        <dgm:presLayoutVars>
          <dgm:bulletEnabled val="1"/>
        </dgm:presLayoutVars>
      </dgm:prSet>
      <dgm:spPr/>
    </dgm:pt>
    <dgm:pt modelId="{AA98E795-5989-8C43-86FC-5E4A3C33EC52}" type="pres">
      <dgm:prSet presAssocID="{29AA48C3-C188-5B45-92A9-8EF47AEC9ED7}" presName="invisiNode" presStyleLbl="node1" presStyleIdx="1" presStyleCnt="3"/>
      <dgm:spPr/>
    </dgm:pt>
    <dgm:pt modelId="{387F55BF-942D-C741-A342-D3803BEB8E57}" type="pres">
      <dgm:prSet presAssocID="{29AA48C3-C188-5B45-92A9-8EF47AEC9ED7}"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8434ED14-9A75-AC47-AA19-D59C81AF7E83}" type="pres">
      <dgm:prSet presAssocID="{80D6B0B8-BDF1-CB46-8C83-834E9487E190}" presName="sibTrans" presStyleLbl="sibTrans2D1" presStyleIdx="0" presStyleCnt="0"/>
      <dgm:spPr/>
    </dgm:pt>
    <dgm:pt modelId="{3072A60F-BB78-8C4C-B0DF-64168AE53DBB}" type="pres">
      <dgm:prSet presAssocID="{3017AEFE-BB6F-D648-BCDE-930DFF679631}" presName="compNode" presStyleCnt="0"/>
      <dgm:spPr/>
    </dgm:pt>
    <dgm:pt modelId="{A9AB7C76-9909-FE41-A8C7-6A22387E3B4F}" type="pres">
      <dgm:prSet presAssocID="{3017AEFE-BB6F-D648-BCDE-930DFF679631}" presName="bkgdShape" presStyleLbl="node1" presStyleIdx="2" presStyleCnt="3"/>
      <dgm:spPr/>
    </dgm:pt>
    <dgm:pt modelId="{2D3ADDF0-0768-3645-88A5-411E06AE7DDE}" type="pres">
      <dgm:prSet presAssocID="{3017AEFE-BB6F-D648-BCDE-930DFF679631}" presName="nodeTx" presStyleLbl="node1" presStyleIdx="2" presStyleCnt="3">
        <dgm:presLayoutVars>
          <dgm:bulletEnabled val="1"/>
        </dgm:presLayoutVars>
      </dgm:prSet>
      <dgm:spPr/>
    </dgm:pt>
    <dgm:pt modelId="{119C7ABA-A346-4941-870D-FF51E153AAEA}" type="pres">
      <dgm:prSet presAssocID="{3017AEFE-BB6F-D648-BCDE-930DFF679631}" presName="invisiNode" presStyleLbl="node1" presStyleIdx="2" presStyleCnt="3"/>
      <dgm:spPr/>
    </dgm:pt>
    <dgm:pt modelId="{ECEE00C6-465A-024A-A703-DB3D33A929B8}" type="pres">
      <dgm:prSet presAssocID="{3017AEFE-BB6F-D648-BCDE-930DFF679631}"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39000" r="-39000"/>
          </a:stretch>
        </a:blipFill>
      </dgm:spPr>
    </dgm:pt>
  </dgm:ptLst>
  <dgm:cxnLst>
    <dgm:cxn modelId="{B7232201-E7E1-D547-93E7-FFB97AB96523}" type="presOf" srcId="{3017AEFE-BB6F-D648-BCDE-930DFF679631}" destId="{A9AB7C76-9909-FE41-A8C7-6A22387E3B4F}" srcOrd="0" destOrd="0" presId="urn:microsoft.com/office/officeart/2005/8/layout/hList7"/>
    <dgm:cxn modelId="{ACA52D02-A74F-FD4C-9C68-16FDB91C26D4}" srcId="{DDBEA08E-4405-AD41-85B5-E99BDDC5B284}" destId="{29AA48C3-C188-5B45-92A9-8EF47AEC9ED7}" srcOrd="1" destOrd="0" parTransId="{0E73757F-AEA0-B84B-950A-BDEE6AAD472B}" sibTransId="{80D6B0B8-BDF1-CB46-8C83-834E9487E190}"/>
    <dgm:cxn modelId="{FC17023C-D994-1443-8672-1FB1C737AA7F}" type="presOf" srcId="{5D68F3F1-F061-E144-A4A4-98CDB546264A}" destId="{D71602E6-E521-7742-AAA0-973F0FDC7238}" srcOrd="0" destOrd="0" presId="urn:microsoft.com/office/officeart/2005/8/layout/hList7"/>
    <dgm:cxn modelId="{EC7E5953-3029-4846-BDD4-6CFD196514B6}" type="presOf" srcId="{84A12D27-2E32-AA40-B3E7-CEED913794A5}" destId="{61657471-21E2-9247-961B-FFEE2A056603}" srcOrd="1" destOrd="0" presId="urn:microsoft.com/office/officeart/2005/8/layout/hList7"/>
    <dgm:cxn modelId="{4B108153-A87E-9D42-AC38-2ECD56A0594F}" type="presOf" srcId="{29AA48C3-C188-5B45-92A9-8EF47AEC9ED7}" destId="{47CEBD24-D219-FA4C-B7E3-A30920F857F7}" srcOrd="1" destOrd="0" presId="urn:microsoft.com/office/officeart/2005/8/layout/hList7"/>
    <dgm:cxn modelId="{C6D9B07B-5C12-E948-B07F-AF51CFDBC6F3}" type="presOf" srcId="{84A12D27-2E32-AA40-B3E7-CEED913794A5}" destId="{C83A7826-7965-294F-9CC9-EB641A6A1522}" srcOrd="0" destOrd="0" presId="urn:microsoft.com/office/officeart/2005/8/layout/hList7"/>
    <dgm:cxn modelId="{14F5097C-4EE9-734D-B0ED-65EA16001074}" type="presOf" srcId="{3017AEFE-BB6F-D648-BCDE-930DFF679631}" destId="{2D3ADDF0-0768-3645-88A5-411E06AE7DDE}" srcOrd="1" destOrd="0" presId="urn:microsoft.com/office/officeart/2005/8/layout/hList7"/>
    <dgm:cxn modelId="{F92198C9-0005-284F-8200-5CE4C2F8AD22}" srcId="{DDBEA08E-4405-AD41-85B5-E99BDDC5B284}" destId="{3017AEFE-BB6F-D648-BCDE-930DFF679631}" srcOrd="2" destOrd="0" parTransId="{2EFF0938-6C52-6E42-BE94-724046367D97}" sibTransId="{7F9F2B3E-7F73-D248-BC47-7BA95756E1DD}"/>
    <dgm:cxn modelId="{836C76DF-714A-1543-9D6E-F76BFEA08E3C}" type="presOf" srcId="{80D6B0B8-BDF1-CB46-8C83-834E9487E190}" destId="{8434ED14-9A75-AC47-AA19-D59C81AF7E83}" srcOrd="0" destOrd="0" presId="urn:microsoft.com/office/officeart/2005/8/layout/hList7"/>
    <dgm:cxn modelId="{C74EFEF8-37DF-FE49-B571-DB6B079DFFA1}" type="presOf" srcId="{DDBEA08E-4405-AD41-85B5-E99BDDC5B284}" destId="{5D7A4C59-F49A-8B40-9234-6153A8098B5E}" srcOrd="0" destOrd="0" presId="urn:microsoft.com/office/officeart/2005/8/layout/hList7"/>
    <dgm:cxn modelId="{D87ACEFB-3A29-214A-B361-FECFEACF702B}" type="presOf" srcId="{29AA48C3-C188-5B45-92A9-8EF47AEC9ED7}" destId="{31871411-855E-7E47-B79D-FD94EF941531}" srcOrd="0" destOrd="0" presId="urn:microsoft.com/office/officeart/2005/8/layout/hList7"/>
    <dgm:cxn modelId="{BAB715FF-3C97-F14B-9EC4-41F525B59367}" srcId="{DDBEA08E-4405-AD41-85B5-E99BDDC5B284}" destId="{84A12D27-2E32-AA40-B3E7-CEED913794A5}" srcOrd="0" destOrd="0" parTransId="{6AF1ADA0-3357-614F-954A-D39BE87DE56F}" sibTransId="{5D68F3F1-F061-E144-A4A4-98CDB546264A}"/>
    <dgm:cxn modelId="{91E030B4-4DF0-BF41-8057-ACB1653EE203}" type="presParOf" srcId="{5D7A4C59-F49A-8B40-9234-6153A8098B5E}" destId="{E937C7FB-C34C-2846-8F1B-17B4609D057A}" srcOrd="0" destOrd="0" presId="urn:microsoft.com/office/officeart/2005/8/layout/hList7"/>
    <dgm:cxn modelId="{0CE1B1B2-289B-4849-AE35-92B7ECE91F1E}" type="presParOf" srcId="{5D7A4C59-F49A-8B40-9234-6153A8098B5E}" destId="{C985C687-7AD9-3A45-9949-BA60EC5BD7C5}" srcOrd="1" destOrd="0" presId="urn:microsoft.com/office/officeart/2005/8/layout/hList7"/>
    <dgm:cxn modelId="{D9DEF3DA-5C6C-1649-B7EB-855FD6600B0D}" type="presParOf" srcId="{C985C687-7AD9-3A45-9949-BA60EC5BD7C5}" destId="{9F3E1430-DD04-8948-812C-3874E8887E3C}" srcOrd="0" destOrd="0" presId="urn:microsoft.com/office/officeart/2005/8/layout/hList7"/>
    <dgm:cxn modelId="{73FED6D0-E018-1D4F-8FEA-38D2B33D26AC}" type="presParOf" srcId="{9F3E1430-DD04-8948-812C-3874E8887E3C}" destId="{C83A7826-7965-294F-9CC9-EB641A6A1522}" srcOrd="0" destOrd="0" presId="urn:microsoft.com/office/officeart/2005/8/layout/hList7"/>
    <dgm:cxn modelId="{853AA90D-B7D4-DA4C-A03A-620EB73E61AA}" type="presParOf" srcId="{9F3E1430-DD04-8948-812C-3874E8887E3C}" destId="{61657471-21E2-9247-961B-FFEE2A056603}" srcOrd="1" destOrd="0" presId="urn:microsoft.com/office/officeart/2005/8/layout/hList7"/>
    <dgm:cxn modelId="{DEDE105E-5C19-F944-AA86-448778927ED7}" type="presParOf" srcId="{9F3E1430-DD04-8948-812C-3874E8887E3C}" destId="{95985E76-8E43-5548-BBDB-79C7F2E9CEFC}" srcOrd="2" destOrd="0" presId="urn:microsoft.com/office/officeart/2005/8/layout/hList7"/>
    <dgm:cxn modelId="{8462D064-0097-C64A-96D7-908913AFED71}" type="presParOf" srcId="{9F3E1430-DD04-8948-812C-3874E8887E3C}" destId="{2DD7192B-1B7B-2A42-8229-95D83D6DAAF7}" srcOrd="3" destOrd="0" presId="urn:microsoft.com/office/officeart/2005/8/layout/hList7"/>
    <dgm:cxn modelId="{78B2AD6D-B612-9F46-B1D8-0696E84CA577}" type="presParOf" srcId="{C985C687-7AD9-3A45-9949-BA60EC5BD7C5}" destId="{D71602E6-E521-7742-AAA0-973F0FDC7238}" srcOrd="1" destOrd="0" presId="urn:microsoft.com/office/officeart/2005/8/layout/hList7"/>
    <dgm:cxn modelId="{CFCB7EDA-F8F4-B449-A112-F860F96120BD}" type="presParOf" srcId="{C985C687-7AD9-3A45-9949-BA60EC5BD7C5}" destId="{76152670-7CDF-874E-9095-421A358D387F}" srcOrd="2" destOrd="0" presId="urn:microsoft.com/office/officeart/2005/8/layout/hList7"/>
    <dgm:cxn modelId="{3A112DFD-642C-4D46-90CA-566434CD0B51}" type="presParOf" srcId="{76152670-7CDF-874E-9095-421A358D387F}" destId="{31871411-855E-7E47-B79D-FD94EF941531}" srcOrd="0" destOrd="0" presId="urn:microsoft.com/office/officeart/2005/8/layout/hList7"/>
    <dgm:cxn modelId="{C88AEFA6-BCF1-7141-93A1-6661E1AE152D}" type="presParOf" srcId="{76152670-7CDF-874E-9095-421A358D387F}" destId="{47CEBD24-D219-FA4C-B7E3-A30920F857F7}" srcOrd="1" destOrd="0" presId="urn:microsoft.com/office/officeart/2005/8/layout/hList7"/>
    <dgm:cxn modelId="{141F99DD-A438-DF41-95AD-56B22089E90A}" type="presParOf" srcId="{76152670-7CDF-874E-9095-421A358D387F}" destId="{AA98E795-5989-8C43-86FC-5E4A3C33EC52}" srcOrd="2" destOrd="0" presId="urn:microsoft.com/office/officeart/2005/8/layout/hList7"/>
    <dgm:cxn modelId="{0C913C53-D2B3-064F-A353-50474A4D68A1}" type="presParOf" srcId="{76152670-7CDF-874E-9095-421A358D387F}" destId="{387F55BF-942D-C741-A342-D3803BEB8E57}" srcOrd="3" destOrd="0" presId="urn:microsoft.com/office/officeart/2005/8/layout/hList7"/>
    <dgm:cxn modelId="{EA3D6AF4-798F-0449-96D1-33F0EFE3C5D8}" type="presParOf" srcId="{C985C687-7AD9-3A45-9949-BA60EC5BD7C5}" destId="{8434ED14-9A75-AC47-AA19-D59C81AF7E83}" srcOrd="3" destOrd="0" presId="urn:microsoft.com/office/officeart/2005/8/layout/hList7"/>
    <dgm:cxn modelId="{46947936-C055-BC4F-907A-CD69090D5B3E}" type="presParOf" srcId="{C985C687-7AD9-3A45-9949-BA60EC5BD7C5}" destId="{3072A60F-BB78-8C4C-B0DF-64168AE53DBB}" srcOrd="4" destOrd="0" presId="urn:microsoft.com/office/officeart/2005/8/layout/hList7"/>
    <dgm:cxn modelId="{D697C69E-3F9D-DF48-9D67-A1CA7C2151A5}" type="presParOf" srcId="{3072A60F-BB78-8C4C-B0DF-64168AE53DBB}" destId="{A9AB7C76-9909-FE41-A8C7-6A22387E3B4F}" srcOrd="0" destOrd="0" presId="urn:microsoft.com/office/officeart/2005/8/layout/hList7"/>
    <dgm:cxn modelId="{88B4E9FA-FB4C-204D-8563-B4B5C77E551D}" type="presParOf" srcId="{3072A60F-BB78-8C4C-B0DF-64168AE53DBB}" destId="{2D3ADDF0-0768-3645-88A5-411E06AE7DDE}" srcOrd="1" destOrd="0" presId="urn:microsoft.com/office/officeart/2005/8/layout/hList7"/>
    <dgm:cxn modelId="{B55A28E5-FF75-F641-AFA6-CF655DC949A1}" type="presParOf" srcId="{3072A60F-BB78-8C4C-B0DF-64168AE53DBB}" destId="{119C7ABA-A346-4941-870D-FF51E153AAEA}" srcOrd="2" destOrd="0" presId="urn:microsoft.com/office/officeart/2005/8/layout/hList7"/>
    <dgm:cxn modelId="{045CE571-DDEA-8E43-A50E-B753780E74EE}" type="presParOf" srcId="{3072A60F-BB78-8C4C-B0DF-64168AE53DBB}" destId="{ECEE00C6-465A-024A-A703-DB3D33A929B8}"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AFE782-157C-E24E-AA63-A64A13BE306F}"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E5245CAB-FC41-E54C-88C6-8BF5163D2F81}">
      <dgm:prSet/>
      <dgm:spPr/>
      <dgm:t>
        <a:bodyPr/>
        <a:lstStyle/>
        <a:p>
          <a:r>
            <a:rPr lang="en-US"/>
            <a:t>Results of testing or clinical outcomes</a:t>
          </a:r>
        </a:p>
      </dgm:t>
    </dgm:pt>
    <dgm:pt modelId="{C1E2F319-7F55-E245-9908-F377C696BBB7}" type="parTrans" cxnId="{E49652E3-9AE3-9F42-844F-C9CE373DADAD}">
      <dgm:prSet/>
      <dgm:spPr/>
      <dgm:t>
        <a:bodyPr/>
        <a:lstStyle/>
        <a:p>
          <a:endParaRPr lang="en-US"/>
        </a:p>
      </dgm:t>
    </dgm:pt>
    <dgm:pt modelId="{862E7F3E-A2EF-0C46-AED5-D3A567C5F323}" type="sibTrans" cxnId="{E49652E3-9AE3-9F42-844F-C9CE373DADAD}">
      <dgm:prSet/>
      <dgm:spPr/>
      <dgm:t>
        <a:bodyPr/>
        <a:lstStyle/>
        <a:p>
          <a:endParaRPr lang="en-US"/>
        </a:p>
      </dgm:t>
    </dgm:pt>
    <dgm:pt modelId="{13650D78-2F11-8942-8053-B7F80DE5F24A}">
      <dgm:prSet/>
      <dgm:spPr/>
      <dgm:t>
        <a:bodyPr/>
        <a:lstStyle/>
        <a:p>
          <a:r>
            <a:rPr lang="en-US"/>
            <a:t>Recruitment for studies</a:t>
          </a:r>
        </a:p>
      </dgm:t>
    </dgm:pt>
    <dgm:pt modelId="{E5C7A77E-78C4-F24E-9B5C-A93983FF265F}" type="parTrans" cxnId="{CA790F4D-B2E0-4F42-A98E-DE7CE691CFE6}">
      <dgm:prSet/>
      <dgm:spPr/>
      <dgm:t>
        <a:bodyPr/>
        <a:lstStyle/>
        <a:p>
          <a:endParaRPr lang="en-US"/>
        </a:p>
      </dgm:t>
    </dgm:pt>
    <dgm:pt modelId="{FFB9C18B-B5E9-5241-A171-5CDB3162BC65}" type="sibTrans" cxnId="{CA790F4D-B2E0-4F42-A98E-DE7CE691CFE6}">
      <dgm:prSet/>
      <dgm:spPr/>
      <dgm:t>
        <a:bodyPr/>
        <a:lstStyle/>
        <a:p>
          <a:endParaRPr lang="en-US"/>
        </a:p>
      </dgm:t>
    </dgm:pt>
    <dgm:pt modelId="{28E17D9D-C8A9-A047-81D2-0A9063386D2A}">
      <dgm:prSet/>
      <dgm:spPr/>
      <dgm:t>
        <a:bodyPr/>
        <a:lstStyle/>
        <a:p>
          <a:r>
            <a:rPr lang="en-US"/>
            <a:t>Communications with minors/children</a:t>
          </a:r>
        </a:p>
      </dgm:t>
    </dgm:pt>
    <dgm:pt modelId="{DE6423F9-E1EB-D049-87EB-7DCE6CA6B0FB}" type="parTrans" cxnId="{576D5F3F-ACF7-E249-9A60-A3AA5D6C8CA1}">
      <dgm:prSet/>
      <dgm:spPr/>
      <dgm:t>
        <a:bodyPr/>
        <a:lstStyle/>
        <a:p>
          <a:endParaRPr lang="en-US"/>
        </a:p>
      </dgm:t>
    </dgm:pt>
    <dgm:pt modelId="{CC53A103-F1E7-7B40-A0DD-ACAE6354A351}" type="sibTrans" cxnId="{576D5F3F-ACF7-E249-9A60-A3AA5D6C8CA1}">
      <dgm:prSet/>
      <dgm:spPr/>
      <dgm:t>
        <a:bodyPr/>
        <a:lstStyle/>
        <a:p>
          <a:endParaRPr lang="en-US"/>
        </a:p>
      </dgm:t>
    </dgm:pt>
    <dgm:pt modelId="{D24258EC-97E7-214B-8BDB-3A92BE98BFCD}">
      <dgm:prSet/>
      <dgm:spPr/>
      <dgm:t>
        <a:bodyPr/>
        <a:lstStyle/>
        <a:p>
          <a:r>
            <a:rPr lang="en-US"/>
            <a:t>Other messaging that is not considered minimally necessary.  </a:t>
          </a:r>
        </a:p>
      </dgm:t>
    </dgm:pt>
    <dgm:pt modelId="{1FCD1CE9-A7C8-8B4B-AAC1-54938720BC50}" type="parTrans" cxnId="{5602993A-ECAF-7C49-A60E-7EC8754C3E5D}">
      <dgm:prSet/>
      <dgm:spPr/>
      <dgm:t>
        <a:bodyPr/>
        <a:lstStyle/>
        <a:p>
          <a:endParaRPr lang="en-US"/>
        </a:p>
      </dgm:t>
    </dgm:pt>
    <dgm:pt modelId="{C1AA5984-E778-5C42-BA99-E2CE92CED420}" type="sibTrans" cxnId="{5602993A-ECAF-7C49-A60E-7EC8754C3E5D}">
      <dgm:prSet/>
      <dgm:spPr/>
      <dgm:t>
        <a:bodyPr/>
        <a:lstStyle/>
        <a:p>
          <a:endParaRPr lang="en-US"/>
        </a:p>
      </dgm:t>
    </dgm:pt>
    <dgm:pt modelId="{F3778F3F-7F14-424C-8B03-1EAC29B1F3FF}" type="pres">
      <dgm:prSet presAssocID="{B1AFE782-157C-E24E-AA63-A64A13BE306F}" presName="linearFlow" presStyleCnt="0">
        <dgm:presLayoutVars>
          <dgm:dir/>
          <dgm:resizeHandles val="exact"/>
        </dgm:presLayoutVars>
      </dgm:prSet>
      <dgm:spPr/>
    </dgm:pt>
    <dgm:pt modelId="{40812F18-AB02-F445-9267-D8B9661AD5C6}" type="pres">
      <dgm:prSet presAssocID="{E5245CAB-FC41-E54C-88C6-8BF5163D2F81}" presName="composite" presStyleCnt="0"/>
      <dgm:spPr/>
    </dgm:pt>
    <dgm:pt modelId="{28DE228E-6EA1-0441-B9EA-6D3B571C4783}" type="pres">
      <dgm:prSet presAssocID="{E5245CAB-FC41-E54C-88C6-8BF5163D2F81}"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9834C951-C69C-5A43-B193-F344B11E27F8}" type="pres">
      <dgm:prSet presAssocID="{E5245CAB-FC41-E54C-88C6-8BF5163D2F81}" presName="txShp" presStyleLbl="node1" presStyleIdx="0" presStyleCnt="4">
        <dgm:presLayoutVars>
          <dgm:bulletEnabled val="1"/>
        </dgm:presLayoutVars>
      </dgm:prSet>
      <dgm:spPr/>
    </dgm:pt>
    <dgm:pt modelId="{D983713C-1E4C-A046-8D36-5A25DA888672}" type="pres">
      <dgm:prSet presAssocID="{862E7F3E-A2EF-0C46-AED5-D3A567C5F323}" presName="spacing" presStyleCnt="0"/>
      <dgm:spPr/>
    </dgm:pt>
    <dgm:pt modelId="{A4A0EBDD-A799-864F-BAD9-92B7B74317D5}" type="pres">
      <dgm:prSet presAssocID="{13650D78-2F11-8942-8053-B7F80DE5F24A}" presName="composite" presStyleCnt="0"/>
      <dgm:spPr/>
    </dgm:pt>
    <dgm:pt modelId="{472CB27B-9C93-7447-AB22-426B9FDCD5CC}" type="pres">
      <dgm:prSet presAssocID="{13650D78-2F11-8942-8053-B7F80DE5F24A}" presName="imgShp" presStyleLbl="fgImgPlace1" presStyleIdx="1"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D3A951DA-AD11-9F49-876B-2886541F3D73}" type="pres">
      <dgm:prSet presAssocID="{13650D78-2F11-8942-8053-B7F80DE5F24A}" presName="txShp" presStyleLbl="node1" presStyleIdx="1" presStyleCnt="4">
        <dgm:presLayoutVars>
          <dgm:bulletEnabled val="1"/>
        </dgm:presLayoutVars>
      </dgm:prSet>
      <dgm:spPr/>
    </dgm:pt>
    <dgm:pt modelId="{9CF33D7E-F6E6-7D42-B6CD-505EF4064C9A}" type="pres">
      <dgm:prSet presAssocID="{FFB9C18B-B5E9-5241-A171-5CDB3162BC65}" presName="spacing" presStyleCnt="0"/>
      <dgm:spPr/>
    </dgm:pt>
    <dgm:pt modelId="{2298E111-128C-D74D-B840-EBF4526F46E1}" type="pres">
      <dgm:prSet presAssocID="{28E17D9D-C8A9-A047-81D2-0A9063386D2A}" presName="composite" presStyleCnt="0"/>
      <dgm:spPr/>
    </dgm:pt>
    <dgm:pt modelId="{1DFD1433-A4CA-AC46-A2D4-F67192E290E3}" type="pres">
      <dgm:prSet presAssocID="{28E17D9D-C8A9-A047-81D2-0A9063386D2A}" presName="imgShp" presStyleLbl="fgImgPlace1" presStyleIdx="2"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5650F05D-56C2-E845-BB07-DFF92009361C}" type="pres">
      <dgm:prSet presAssocID="{28E17D9D-C8A9-A047-81D2-0A9063386D2A}" presName="txShp" presStyleLbl="node1" presStyleIdx="2" presStyleCnt="4">
        <dgm:presLayoutVars>
          <dgm:bulletEnabled val="1"/>
        </dgm:presLayoutVars>
      </dgm:prSet>
      <dgm:spPr/>
    </dgm:pt>
    <dgm:pt modelId="{95839E76-B896-554A-845B-8003FACCCDB6}" type="pres">
      <dgm:prSet presAssocID="{CC53A103-F1E7-7B40-A0DD-ACAE6354A351}" presName="spacing" presStyleCnt="0"/>
      <dgm:spPr/>
    </dgm:pt>
    <dgm:pt modelId="{D67EFFE6-F9BA-4E45-B16E-61FE77945A7A}" type="pres">
      <dgm:prSet presAssocID="{D24258EC-97E7-214B-8BDB-3A92BE98BFCD}" presName="composite" presStyleCnt="0"/>
      <dgm:spPr/>
    </dgm:pt>
    <dgm:pt modelId="{29F268C2-A8D2-EF49-9C95-20BD2345A0B7}" type="pres">
      <dgm:prSet presAssocID="{D24258EC-97E7-214B-8BDB-3A92BE98BFCD}" presName="imgShp" presStyleLbl="fgImgPlace1" presStyleIdx="3"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2FBD444A-3434-D34F-845F-311039621106}" type="pres">
      <dgm:prSet presAssocID="{D24258EC-97E7-214B-8BDB-3A92BE98BFCD}" presName="txShp" presStyleLbl="node1" presStyleIdx="3" presStyleCnt="4">
        <dgm:presLayoutVars>
          <dgm:bulletEnabled val="1"/>
        </dgm:presLayoutVars>
      </dgm:prSet>
      <dgm:spPr/>
    </dgm:pt>
  </dgm:ptLst>
  <dgm:cxnLst>
    <dgm:cxn modelId="{5602993A-ECAF-7C49-A60E-7EC8754C3E5D}" srcId="{B1AFE782-157C-E24E-AA63-A64A13BE306F}" destId="{D24258EC-97E7-214B-8BDB-3A92BE98BFCD}" srcOrd="3" destOrd="0" parTransId="{1FCD1CE9-A7C8-8B4B-AAC1-54938720BC50}" sibTransId="{C1AA5984-E778-5C42-BA99-E2CE92CED420}"/>
    <dgm:cxn modelId="{576D5F3F-ACF7-E249-9A60-A3AA5D6C8CA1}" srcId="{B1AFE782-157C-E24E-AA63-A64A13BE306F}" destId="{28E17D9D-C8A9-A047-81D2-0A9063386D2A}" srcOrd="2" destOrd="0" parTransId="{DE6423F9-E1EB-D049-87EB-7DCE6CA6B0FB}" sibTransId="{CC53A103-F1E7-7B40-A0DD-ACAE6354A351}"/>
    <dgm:cxn modelId="{E39D7742-22CA-0B47-A406-CD62443FAA7C}" type="presOf" srcId="{13650D78-2F11-8942-8053-B7F80DE5F24A}" destId="{D3A951DA-AD11-9F49-876B-2886541F3D73}" srcOrd="0" destOrd="0" presId="urn:microsoft.com/office/officeart/2005/8/layout/vList3"/>
    <dgm:cxn modelId="{CA790F4D-B2E0-4F42-A98E-DE7CE691CFE6}" srcId="{B1AFE782-157C-E24E-AA63-A64A13BE306F}" destId="{13650D78-2F11-8942-8053-B7F80DE5F24A}" srcOrd="1" destOrd="0" parTransId="{E5C7A77E-78C4-F24E-9B5C-A93983FF265F}" sibTransId="{FFB9C18B-B5E9-5241-A171-5CDB3162BC65}"/>
    <dgm:cxn modelId="{19BF8383-4BAD-114B-B972-2B66EA853CEE}" type="presOf" srcId="{B1AFE782-157C-E24E-AA63-A64A13BE306F}" destId="{F3778F3F-7F14-424C-8B03-1EAC29B1F3FF}" srcOrd="0" destOrd="0" presId="urn:microsoft.com/office/officeart/2005/8/layout/vList3"/>
    <dgm:cxn modelId="{8359AF94-B37D-FD46-BACD-DE7C3DFF542D}" type="presOf" srcId="{E5245CAB-FC41-E54C-88C6-8BF5163D2F81}" destId="{9834C951-C69C-5A43-B193-F344B11E27F8}" srcOrd="0" destOrd="0" presId="urn:microsoft.com/office/officeart/2005/8/layout/vList3"/>
    <dgm:cxn modelId="{D592E1CE-370A-404A-8C0A-495D50508264}" type="presOf" srcId="{D24258EC-97E7-214B-8BDB-3A92BE98BFCD}" destId="{2FBD444A-3434-D34F-845F-311039621106}" srcOrd="0" destOrd="0" presId="urn:microsoft.com/office/officeart/2005/8/layout/vList3"/>
    <dgm:cxn modelId="{AAB94ADF-32F1-2D49-BA13-3E7A07F66D18}" type="presOf" srcId="{28E17D9D-C8A9-A047-81D2-0A9063386D2A}" destId="{5650F05D-56C2-E845-BB07-DFF92009361C}" srcOrd="0" destOrd="0" presId="urn:microsoft.com/office/officeart/2005/8/layout/vList3"/>
    <dgm:cxn modelId="{E49652E3-9AE3-9F42-844F-C9CE373DADAD}" srcId="{B1AFE782-157C-E24E-AA63-A64A13BE306F}" destId="{E5245CAB-FC41-E54C-88C6-8BF5163D2F81}" srcOrd="0" destOrd="0" parTransId="{C1E2F319-7F55-E245-9908-F377C696BBB7}" sibTransId="{862E7F3E-A2EF-0C46-AED5-D3A567C5F323}"/>
    <dgm:cxn modelId="{5B25E1C0-6C58-C341-B5DE-A11D986F6E44}" type="presParOf" srcId="{F3778F3F-7F14-424C-8B03-1EAC29B1F3FF}" destId="{40812F18-AB02-F445-9267-D8B9661AD5C6}" srcOrd="0" destOrd="0" presId="urn:microsoft.com/office/officeart/2005/8/layout/vList3"/>
    <dgm:cxn modelId="{9E01483C-5A94-9348-BADC-47D1F09FC056}" type="presParOf" srcId="{40812F18-AB02-F445-9267-D8B9661AD5C6}" destId="{28DE228E-6EA1-0441-B9EA-6D3B571C4783}" srcOrd="0" destOrd="0" presId="urn:microsoft.com/office/officeart/2005/8/layout/vList3"/>
    <dgm:cxn modelId="{41106E06-4ED6-B646-9054-8BF480A98E50}" type="presParOf" srcId="{40812F18-AB02-F445-9267-D8B9661AD5C6}" destId="{9834C951-C69C-5A43-B193-F344B11E27F8}" srcOrd="1" destOrd="0" presId="urn:microsoft.com/office/officeart/2005/8/layout/vList3"/>
    <dgm:cxn modelId="{51A628D4-63E9-7D42-9ECB-7278F843CCE1}" type="presParOf" srcId="{F3778F3F-7F14-424C-8B03-1EAC29B1F3FF}" destId="{D983713C-1E4C-A046-8D36-5A25DA888672}" srcOrd="1" destOrd="0" presId="urn:microsoft.com/office/officeart/2005/8/layout/vList3"/>
    <dgm:cxn modelId="{461488CE-E354-9C43-9F0A-897066C218FB}" type="presParOf" srcId="{F3778F3F-7F14-424C-8B03-1EAC29B1F3FF}" destId="{A4A0EBDD-A799-864F-BAD9-92B7B74317D5}" srcOrd="2" destOrd="0" presId="urn:microsoft.com/office/officeart/2005/8/layout/vList3"/>
    <dgm:cxn modelId="{C55160B4-522A-C84C-A14B-D0C7F2E1DFB2}" type="presParOf" srcId="{A4A0EBDD-A799-864F-BAD9-92B7B74317D5}" destId="{472CB27B-9C93-7447-AB22-426B9FDCD5CC}" srcOrd="0" destOrd="0" presId="urn:microsoft.com/office/officeart/2005/8/layout/vList3"/>
    <dgm:cxn modelId="{1404B7CD-0548-FE42-9977-92F3367EE211}" type="presParOf" srcId="{A4A0EBDD-A799-864F-BAD9-92B7B74317D5}" destId="{D3A951DA-AD11-9F49-876B-2886541F3D73}" srcOrd="1" destOrd="0" presId="urn:microsoft.com/office/officeart/2005/8/layout/vList3"/>
    <dgm:cxn modelId="{DC4889A6-C8AE-B04B-BE80-FB2ACDC9F6D4}" type="presParOf" srcId="{F3778F3F-7F14-424C-8B03-1EAC29B1F3FF}" destId="{9CF33D7E-F6E6-7D42-B6CD-505EF4064C9A}" srcOrd="3" destOrd="0" presId="urn:microsoft.com/office/officeart/2005/8/layout/vList3"/>
    <dgm:cxn modelId="{17048D0C-5927-B541-B176-9F5AE6E7CDFE}" type="presParOf" srcId="{F3778F3F-7F14-424C-8B03-1EAC29B1F3FF}" destId="{2298E111-128C-D74D-B840-EBF4526F46E1}" srcOrd="4" destOrd="0" presId="urn:microsoft.com/office/officeart/2005/8/layout/vList3"/>
    <dgm:cxn modelId="{1B3425BE-B6BB-A345-B276-E94B868A716E}" type="presParOf" srcId="{2298E111-128C-D74D-B840-EBF4526F46E1}" destId="{1DFD1433-A4CA-AC46-A2D4-F67192E290E3}" srcOrd="0" destOrd="0" presId="urn:microsoft.com/office/officeart/2005/8/layout/vList3"/>
    <dgm:cxn modelId="{902A20F0-B447-FC40-B582-6464BF92EB8C}" type="presParOf" srcId="{2298E111-128C-D74D-B840-EBF4526F46E1}" destId="{5650F05D-56C2-E845-BB07-DFF92009361C}" srcOrd="1" destOrd="0" presId="urn:microsoft.com/office/officeart/2005/8/layout/vList3"/>
    <dgm:cxn modelId="{E3360143-9494-DE4D-A28E-794D797DB4E2}" type="presParOf" srcId="{F3778F3F-7F14-424C-8B03-1EAC29B1F3FF}" destId="{95839E76-B896-554A-845B-8003FACCCDB6}" srcOrd="5" destOrd="0" presId="urn:microsoft.com/office/officeart/2005/8/layout/vList3"/>
    <dgm:cxn modelId="{1809D852-A815-9C46-BCAC-97C453D4719D}" type="presParOf" srcId="{F3778F3F-7F14-424C-8B03-1EAC29B1F3FF}" destId="{D67EFFE6-F9BA-4E45-B16E-61FE77945A7A}" srcOrd="6" destOrd="0" presId="urn:microsoft.com/office/officeart/2005/8/layout/vList3"/>
    <dgm:cxn modelId="{2EF29FE4-EC2B-FD43-8045-E241E417816A}" type="presParOf" srcId="{D67EFFE6-F9BA-4E45-B16E-61FE77945A7A}" destId="{29F268C2-A8D2-EF49-9C95-20BD2345A0B7}" srcOrd="0" destOrd="0" presId="urn:microsoft.com/office/officeart/2005/8/layout/vList3"/>
    <dgm:cxn modelId="{62C9B7D0-AD8A-AC44-8899-56CF7DA1A5D5}" type="presParOf" srcId="{D67EFFE6-F9BA-4E45-B16E-61FE77945A7A}" destId="{2FBD444A-3434-D34F-845F-31103962110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3A7826-7965-294F-9CC9-EB641A6A1522}">
      <dsp:nvSpPr>
        <dsp:cNvPr id="0" name=""/>
        <dsp:cNvSpPr/>
      </dsp:nvSpPr>
      <dsp:spPr>
        <a:xfrm>
          <a:off x="1618" y="0"/>
          <a:ext cx="2518303" cy="34812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Appointment Reminders</a:t>
          </a:r>
        </a:p>
      </dsp:txBody>
      <dsp:txXfrm>
        <a:off x="1618" y="1392517"/>
        <a:ext cx="2518303" cy="1392517"/>
      </dsp:txXfrm>
    </dsp:sp>
    <dsp:sp modelId="{2DD7192B-1B7B-2A42-8229-95D83D6DAAF7}">
      <dsp:nvSpPr>
        <dsp:cNvPr id="0" name=""/>
        <dsp:cNvSpPr/>
      </dsp:nvSpPr>
      <dsp:spPr>
        <a:xfrm>
          <a:off x="681134" y="208877"/>
          <a:ext cx="1159270" cy="115927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8000" r="-3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871411-855E-7E47-B79D-FD94EF941531}">
      <dsp:nvSpPr>
        <dsp:cNvPr id="0" name=""/>
        <dsp:cNvSpPr/>
      </dsp:nvSpPr>
      <dsp:spPr>
        <a:xfrm>
          <a:off x="2595470" y="0"/>
          <a:ext cx="2518303" cy="34812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Requests/Reminders to Complete Study Activities</a:t>
          </a:r>
        </a:p>
      </dsp:txBody>
      <dsp:txXfrm>
        <a:off x="2595470" y="1392517"/>
        <a:ext cx="2518303" cy="1392517"/>
      </dsp:txXfrm>
    </dsp:sp>
    <dsp:sp modelId="{387F55BF-942D-C741-A342-D3803BEB8E57}">
      <dsp:nvSpPr>
        <dsp:cNvPr id="0" name=""/>
        <dsp:cNvSpPr/>
      </dsp:nvSpPr>
      <dsp:spPr>
        <a:xfrm>
          <a:off x="3274987" y="208877"/>
          <a:ext cx="1159270" cy="115927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AB7C76-9909-FE41-A8C7-6A22387E3B4F}">
      <dsp:nvSpPr>
        <dsp:cNvPr id="0" name=""/>
        <dsp:cNvSpPr/>
      </dsp:nvSpPr>
      <dsp:spPr>
        <a:xfrm>
          <a:off x="5189323" y="0"/>
          <a:ext cx="2518303" cy="34812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Requests for participants to contact study team members through encrypted means</a:t>
          </a:r>
        </a:p>
      </dsp:txBody>
      <dsp:txXfrm>
        <a:off x="5189323" y="1392517"/>
        <a:ext cx="2518303" cy="1392517"/>
      </dsp:txXfrm>
    </dsp:sp>
    <dsp:sp modelId="{ECEE00C6-465A-024A-A703-DB3D33A929B8}">
      <dsp:nvSpPr>
        <dsp:cNvPr id="0" name=""/>
        <dsp:cNvSpPr/>
      </dsp:nvSpPr>
      <dsp:spPr>
        <a:xfrm>
          <a:off x="5868839" y="208877"/>
          <a:ext cx="1159270" cy="115927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9000" r="-3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37C7FB-C34C-2846-8F1B-17B4609D057A}">
      <dsp:nvSpPr>
        <dsp:cNvPr id="0" name=""/>
        <dsp:cNvSpPr/>
      </dsp:nvSpPr>
      <dsp:spPr>
        <a:xfrm>
          <a:off x="308369" y="2785035"/>
          <a:ext cx="7092505" cy="522194"/>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34C951-C69C-5A43-B193-F344B11E27F8}">
      <dsp:nvSpPr>
        <dsp:cNvPr id="0" name=""/>
        <dsp:cNvSpPr/>
      </dsp:nvSpPr>
      <dsp:spPr>
        <a:xfrm rot="10800000">
          <a:off x="1637935" y="1162"/>
          <a:ext cx="5797294" cy="71085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3469" tIns="80010" rIns="149352" bIns="80010" numCol="1" spcCol="1270" anchor="ctr" anchorCtr="0">
          <a:noAutofit/>
        </a:bodyPr>
        <a:lstStyle/>
        <a:p>
          <a:pPr marL="0" lvl="0" indent="0" algn="ctr" defTabSz="933450">
            <a:lnSpc>
              <a:spcPct val="90000"/>
            </a:lnSpc>
            <a:spcBef>
              <a:spcPct val="0"/>
            </a:spcBef>
            <a:spcAft>
              <a:spcPct val="35000"/>
            </a:spcAft>
            <a:buNone/>
          </a:pPr>
          <a:r>
            <a:rPr lang="en-US" sz="2100" kern="1200"/>
            <a:t>Results of testing or clinical outcomes</a:t>
          </a:r>
        </a:p>
      </dsp:txBody>
      <dsp:txXfrm rot="10800000">
        <a:off x="1815650" y="1162"/>
        <a:ext cx="5619579" cy="710859"/>
      </dsp:txXfrm>
    </dsp:sp>
    <dsp:sp modelId="{28DE228E-6EA1-0441-B9EA-6D3B571C4783}">
      <dsp:nvSpPr>
        <dsp:cNvPr id="0" name=""/>
        <dsp:cNvSpPr/>
      </dsp:nvSpPr>
      <dsp:spPr>
        <a:xfrm>
          <a:off x="1282505" y="1162"/>
          <a:ext cx="710859" cy="71085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A951DA-AD11-9F49-876B-2886541F3D73}">
      <dsp:nvSpPr>
        <dsp:cNvPr id="0" name=""/>
        <dsp:cNvSpPr/>
      </dsp:nvSpPr>
      <dsp:spPr>
        <a:xfrm rot="10800000">
          <a:off x="1637935" y="923865"/>
          <a:ext cx="5797294" cy="71085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3469" tIns="80010" rIns="149352" bIns="80010" numCol="1" spcCol="1270" anchor="ctr" anchorCtr="0">
          <a:noAutofit/>
        </a:bodyPr>
        <a:lstStyle/>
        <a:p>
          <a:pPr marL="0" lvl="0" indent="0" algn="ctr" defTabSz="933450">
            <a:lnSpc>
              <a:spcPct val="90000"/>
            </a:lnSpc>
            <a:spcBef>
              <a:spcPct val="0"/>
            </a:spcBef>
            <a:spcAft>
              <a:spcPct val="35000"/>
            </a:spcAft>
            <a:buNone/>
          </a:pPr>
          <a:r>
            <a:rPr lang="en-US" sz="2100" kern="1200"/>
            <a:t>Recruitment for studies</a:t>
          </a:r>
        </a:p>
      </dsp:txBody>
      <dsp:txXfrm rot="10800000">
        <a:off x="1815650" y="923865"/>
        <a:ext cx="5619579" cy="710859"/>
      </dsp:txXfrm>
    </dsp:sp>
    <dsp:sp modelId="{472CB27B-9C93-7447-AB22-426B9FDCD5CC}">
      <dsp:nvSpPr>
        <dsp:cNvPr id="0" name=""/>
        <dsp:cNvSpPr/>
      </dsp:nvSpPr>
      <dsp:spPr>
        <a:xfrm>
          <a:off x="1282505" y="923865"/>
          <a:ext cx="710859" cy="71085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50F05D-56C2-E845-BB07-DFF92009361C}">
      <dsp:nvSpPr>
        <dsp:cNvPr id="0" name=""/>
        <dsp:cNvSpPr/>
      </dsp:nvSpPr>
      <dsp:spPr>
        <a:xfrm rot="10800000">
          <a:off x="1637935" y="1846568"/>
          <a:ext cx="5797294" cy="71085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3469" tIns="80010" rIns="149352" bIns="80010" numCol="1" spcCol="1270" anchor="ctr" anchorCtr="0">
          <a:noAutofit/>
        </a:bodyPr>
        <a:lstStyle/>
        <a:p>
          <a:pPr marL="0" lvl="0" indent="0" algn="ctr" defTabSz="933450">
            <a:lnSpc>
              <a:spcPct val="90000"/>
            </a:lnSpc>
            <a:spcBef>
              <a:spcPct val="0"/>
            </a:spcBef>
            <a:spcAft>
              <a:spcPct val="35000"/>
            </a:spcAft>
            <a:buNone/>
          </a:pPr>
          <a:r>
            <a:rPr lang="en-US" sz="2100" kern="1200"/>
            <a:t>Communications with minors/children</a:t>
          </a:r>
        </a:p>
      </dsp:txBody>
      <dsp:txXfrm rot="10800000">
        <a:off x="1815650" y="1846568"/>
        <a:ext cx="5619579" cy="710859"/>
      </dsp:txXfrm>
    </dsp:sp>
    <dsp:sp modelId="{1DFD1433-A4CA-AC46-A2D4-F67192E290E3}">
      <dsp:nvSpPr>
        <dsp:cNvPr id="0" name=""/>
        <dsp:cNvSpPr/>
      </dsp:nvSpPr>
      <dsp:spPr>
        <a:xfrm>
          <a:off x="1282505" y="1846568"/>
          <a:ext cx="710859" cy="71085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BD444A-3434-D34F-845F-311039621106}">
      <dsp:nvSpPr>
        <dsp:cNvPr id="0" name=""/>
        <dsp:cNvSpPr/>
      </dsp:nvSpPr>
      <dsp:spPr>
        <a:xfrm rot="10800000">
          <a:off x="1637935" y="2769272"/>
          <a:ext cx="5797294" cy="71085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3469" tIns="80010" rIns="149352" bIns="80010" numCol="1" spcCol="1270" anchor="ctr" anchorCtr="0">
          <a:noAutofit/>
        </a:bodyPr>
        <a:lstStyle/>
        <a:p>
          <a:pPr marL="0" lvl="0" indent="0" algn="ctr" defTabSz="933450">
            <a:lnSpc>
              <a:spcPct val="90000"/>
            </a:lnSpc>
            <a:spcBef>
              <a:spcPct val="0"/>
            </a:spcBef>
            <a:spcAft>
              <a:spcPct val="35000"/>
            </a:spcAft>
            <a:buNone/>
          </a:pPr>
          <a:r>
            <a:rPr lang="en-US" sz="2100" kern="1200"/>
            <a:t>Other messaging that is not considered minimally necessary.  </a:t>
          </a:r>
        </a:p>
      </dsp:txBody>
      <dsp:txXfrm rot="10800000">
        <a:off x="1815650" y="2769272"/>
        <a:ext cx="5619579" cy="710859"/>
      </dsp:txXfrm>
    </dsp:sp>
    <dsp:sp modelId="{29F268C2-A8D2-EF49-9C95-20BD2345A0B7}">
      <dsp:nvSpPr>
        <dsp:cNvPr id="0" name=""/>
        <dsp:cNvSpPr/>
      </dsp:nvSpPr>
      <dsp:spPr>
        <a:xfrm>
          <a:off x="1282505" y="2769272"/>
          <a:ext cx="710859" cy="71085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E9B8EC5-1D92-5647-9CE5-0E7945A98D2B}" type="datetimeFigureOut">
              <a:rPr lang="en-US" smtClean="0"/>
              <a:t>10/23/20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FF4738E-DF8F-7D43-AEDA-B82A91435345}" type="slidenum">
              <a:rPr lang="en-US" smtClean="0"/>
              <a:t>‹#›</a:t>
            </a:fld>
            <a:endParaRPr lang="en-US"/>
          </a:p>
        </p:txBody>
      </p:sp>
    </p:spTree>
    <p:extLst>
      <p:ext uri="{BB962C8B-B14F-4D97-AF65-F5344CB8AC3E}">
        <p14:creationId xmlns:p14="http://schemas.microsoft.com/office/powerpoint/2010/main" val="10261705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64AB9B-A9BF-A14F-8C05-D5A3923814EE}" type="datetimeFigureOut">
              <a:rPr lang="en-US" smtClean="0"/>
              <a:t>10/23/20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9C993E-BEB6-6C41-8CFE-173E70C9E0E8}" type="slidenum">
              <a:rPr lang="en-US" smtClean="0"/>
              <a:t>‹#›</a:t>
            </a:fld>
            <a:endParaRPr lang="en-US"/>
          </a:p>
        </p:txBody>
      </p:sp>
    </p:spTree>
    <p:extLst>
      <p:ext uri="{BB962C8B-B14F-4D97-AF65-F5344CB8AC3E}">
        <p14:creationId xmlns:p14="http://schemas.microsoft.com/office/powerpoint/2010/main" val="194363536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Carolina Blue Title">
    <p:spTree>
      <p:nvGrpSpPr>
        <p:cNvPr id="1" name=""/>
        <p:cNvGrpSpPr/>
        <p:nvPr/>
      </p:nvGrpSpPr>
      <p:grpSpPr>
        <a:xfrm>
          <a:off x="0" y="0"/>
          <a:ext cx="0" cy="0"/>
          <a:chOff x="0" y="0"/>
          <a:chExt cx="0" cy="0"/>
        </a:xfrm>
      </p:grpSpPr>
      <p:pic>
        <p:nvPicPr>
          <p:cNvPr id="6" name="Picture 5" descr="PPT_Pattern_Carolina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 y="0"/>
            <a:ext cx="9141968" cy="51435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8" name="Footer Placeholder 4"/>
          <p:cNvSpPr>
            <a:spLocks noGrp="1"/>
          </p:cNvSpPr>
          <p:nvPr>
            <p:ph type="ftr" sz="quarter" idx="3"/>
          </p:nvPr>
        </p:nvSpPr>
        <p:spPr>
          <a:xfrm>
            <a:off x="357188" y="2570163"/>
            <a:ext cx="4465357" cy="358308"/>
          </a:xfrm>
          <a:prstGeom prst="rect">
            <a:avLst/>
          </a:prstGeom>
        </p:spPr>
        <p:txBody>
          <a:bodyPr vert="horz" lIns="91440" tIns="45720" rIns="91440" bIns="45720" rtlCol="0" anchor="ctr"/>
          <a:lstStyle>
            <a:lvl1pPr algn="l">
              <a:defRPr sz="1600">
                <a:solidFill>
                  <a:schemeClr val="tx2"/>
                </a:solidFill>
              </a:defRPr>
            </a:lvl1pPr>
          </a:lstStyle>
          <a:p>
            <a:r>
              <a:rPr lang="en-US"/>
              <a:t>Department Name</a:t>
            </a:r>
          </a:p>
        </p:txBody>
      </p:sp>
      <p:pic>
        <p:nvPicPr>
          <p:cNvPr id="9" name="Picture 8" descr="UNC_logo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482" y="4194381"/>
            <a:ext cx="2151530" cy="590886"/>
          </a:xfrm>
          <a:prstGeom prst="rect">
            <a:avLst/>
          </a:prstGeom>
        </p:spPr>
      </p:pic>
    </p:spTree>
    <p:extLst>
      <p:ext uri="{BB962C8B-B14F-4D97-AF65-F5344CB8AC3E}">
        <p14:creationId xmlns:p14="http://schemas.microsoft.com/office/powerpoint/2010/main" val="2025310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nk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3"/>
          <p:cNvSpPr>
            <a:spLocks noGrp="1"/>
          </p:cNvSpPr>
          <p:nvPr>
            <p:ph type="sldNum" sz="quarter" idx="4"/>
          </p:nvPr>
        </p:nvSpPr>
        <p:spPr>
          <a:xfrm>
            <a:off x="8555433" y="4796116"/>
            <a:ext cx="381000" cy="257732"/>
          </a:xfrm>
          <a:prstGeom prst="rect">
            <a:avLst/>
          </a:prstGeom>
        </p:spPr>
        <p:txBody>
          <a:bodyPr/>
          <a:lstStyle>
            <a:lvl1pPr algn="r">
              <a:defRPr sz="800"/>
            </a:lvl1pPr>
          </a:lstStyle>
          <a:p>
            <a:fld id="{263E268E-DA18-874E-8CBA-6F80F366F288}" type="slidenum">
              <a:rPr lang="en-US" smtClean="0"/>
              <a:pPr/>
              <a:t>‹#›</a:t>
            </a:fld>
            <a:endParaRPr lang="en-US"/>
          </a:p>
        </p:txBody>
      </p:sp>
      <p:sp>
        <p:nvSpPr>
          <p:cNvPr id="6" name="Footer Placeholder 4"/>
          <p:cNvSpPr>
            <a:spLocks noGrp="1"/>
          </p:cNvSpPr>
          <p:nvPr>
            <p:ph type="ftr" sz="quarter" idx="3"/>
          </p:nvPr>
        </p:nvSpPr>
        <p:spPr>
          <a:xfrm>
            <a:off x="218698" y="4796115"/>
            <a:ext cx="4465357" cy="257732"/>
          </a:xfrm>
          <a:prstGeom prst="rect">
            <a:avLst/>
          </a:prstGeom>
        </p:spPr>
        <p:txBody>
          <a:bodyPr vert="horz" lIns="91440" tIns="45720" rIns="91440" bIns="45720" rtlCol="0" anchor="ctr"/>
          <a:lstStyle>
            <a:lvl1pPr algn="l">
              <a:defRPr sz="800">
                <a:solidFill>
                  <a:schemeClr val="accent1"/>
                </a:solidFill>
              </a:defRPr>
            </a:lvl1pPr>
          </a:lstStyle>
          <a:p>
            <a:r>
              <a:rPr lang="en-US"/>
              <a:t>Department Name</a:t>
            </a:r>
          </a:p>
        </p:txBody>
      </p:sp>
    </p:spTree>
    <p:extLst>
      <p:ext uri="{BB962C8B-B14F-4D97-AF65-F5344CB8AC3E}">
        <p14:creationId xmlns:p14="http://schemas.microsoft.com/office/powerpoint/2010/main" val="2277589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Text &amp; Image">
    <p:spTree>
      <p:nvGrpSpPr>
        <p:cNvPr id="1" name=""/>
        <p:cNvGrpSpPr/>
        <p:nvPr/>
      </p:nvGrpSpPr>
      <p:grpSpPr>
        <a:xfrm>
          <a:off x="0" y="0"/>
          <a:ext cx="0" cy="0"/>
          <a:chOff x="0" y="0"/>
          <a:chExt cx="0" cy="0"/>
        </a:xfrm>
      </p:grpSpPr>
      <p:sp>
        <p:nvSpPr>
          <p:cNvPr id="10" name="Picture Placeholder 8"/>
          <p:cNvSpPr>
            <a:spLocks noGrp="1"/>
          </p:cNvSpPr>
          <p:nvPr>
            <p:ph type="pic" sz="quarter" idx="13"/>
          </p:nvPr>
        </p:nvSpPr>
        <p:spPr>
          <a:xfrm>
            <a:off x="6618941" y="-2"/>
            <a:ext cx="2525059" cy="5143500"/>
          </a:xfrm>
          <a:prstGeom prst="rect">
            <a:avLst/>
          </a:prstGeom>
        </p:spPr>
        <p:txBody>
          <a:bodyPr/>
          <a:lstStyle/>
          <a:p>
            <a:endParaRPr lang="en-US"/>
          </a:p>
        </p:txBody>
      </p:sp>
      <p:sp>
        <p:nvSpPr>
          <p:cNvPr id="11" name="Text Placeholder 3"/>
          <p:cNvSpPr>
            <a:spLocks noGrp="1"/>
          </p:cNvSpPr>
          <p:nvPr>
            <p:ph idx="1"/>
          </p:nvPr>
        </p:nvSpPr>
        <p:spPr>
          <a:xfrm>
            <a:off x="218698" y="981169"/>
            <a:ext cx="6158642" cy="34862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Placeholder 1"/>
          <p:cNvSpPr>
            <a:spLocks noGrp="1"/>
          </p:cNvSpPr>
          <p:nvPr>
            <p:ph type="title"/>
          </p:nvPr>
        </p:nvSpPr>
        <p:spPr>
          <a:xfrm>
            <a:off x="829129" y="0"/>
            <a:ext cx="5548211" cy="760412"/>
          </a:xfrm>
          <a:prstGeom prst="rect">
            <a:avLst/>
          </a:prstGeom>
        </p:spPr>
        <p:txBody>
          <a:bodyPr vert="horz" lIns="91440" tIns="45720" rIns="91440" bIns="45720" rtlCol="0" anchor="ctr">
            <a:normAutofit/>
          </a:bodyPr>
          <a:lstStyle/>
          <a:p>
            <a:r>
              <a:rPr lang="en-US"/>
              <a:t>Click to edit Master title style</a:t>
            </a:r>
          </a:p>
        </p:txBody>
      </p:sp>
      <p:sp>
        <p:nvSpPr>
          <p:cNvPr id="6" name="Footer Placeholder 4"/>
          <p:cNvSpPr>
            <a:spLocks noGrp="1"/>
          </p:cNvSpPr>
          <p:nvPr>
            <p:ph type="ftr" sz="quarter" idx="3"/>
          </p:nvPr>
        </p:nvSpPr>
        <p:spPr>
          <a:xfrm>
            <a:off x="218698" y="4796115"/>
            <a:ext cx="4465357" cy="257732"/>
          </a:xfrm>
          <a:prstGeom prst="rect">
            <a:avLst/>
          </a:prstGeom>
        </p:spPr>
        <p:txBody>
          <a:bodyPr vert="horz" lIns="91440" tIns="45720" rIns="91440" bIns="45720" rtlCol="0" anchor="ctr"/>
          <a:lstStyle>
            <a:lvl1pPr algn="l">
              <a:defRPr sz="800">
                <a:solidFill>
                  <a:schemeClr val="accent1"/>
                </a:solidFill>
              </a:defRPr>
            </a:lvl1pPr>
          </a:lstStyle>
          <a:p>
            <a:r>
              <a:rPr lang="en-US"/>
              <a:t>Department Name</a:t>
            </a:r>
          </a:p>
        </p:txBody>
      </p:sp>
    </p:spTree>
    <p:extLst>
      <p:ext uri="{BB962C8B-B14F-4D97-AF65-F5344CB8AC3E}">
        <p14:creationId xmlns:p14="http://schemas.microsoft.com/office/powerpoint/2010/main" val="1265980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sic Text &amp; Image">
    <p:spTree>
      <p:nvGrpSpPr>
        <p:cNvPr id="1" name=""/>
        <p:cNvGrpSpPr/>
        <p:nvPr/>
      </p:nvGrpSpPr>
      <p:grpSpPr>
        <a:xfrm>
          <a:off x="0" y="0"/>
          <a:ext cx="0" cy="0"/>
          <a:chOff x="0" y="0"/>
          <a:chExt cx="0" cy="0"/>
        </a:xfrm>
      </p:grpSpPr>
      <p:sp>
        <p:nvSpPr>
          <p:cNvPr id="6" name="Picture Placeholder 8"/>
          <p:cNvSpPr>
            <a:spLocks noGrp="1"/>
          </p:cNvSpPr>
          <p:nvPr>
            <p:ph type="pic" sz="quarter" idx="13"/>
          </p:nvPr>
        </p:nvSpPr>
        <p:spPr>
          <a:xfrm>
            <a:off x="6618941" y="-2"/>
            <a:ext cx="2525059" cy="5143500"/>
          </a:xfrm>
          <a:prstGeom prst="rect">
            <a:avLst/>
          </a:prstGeom>
        </p:spPr>
        <p:txBody>
          <a:bodyPr/>
          <a:lstStyle/>
          <a:p>
            <a:endParaRPr lang="en-US"/>
          </a:p>
        </p:txBody>
      </p:sp>
      <p:sp>
        <p:nvSpPr>
          <p:cNvPr id="8" name="Title Placeholder 1"/>
          <p:cNvSpPr>
            <a:spLocks noGrp="1"/>
          </p:cNvSpPr>
          <p:nvPr>
            <p:ph type="title"/>
          </p:nvPr>
        </p:nvSpPr>
        <p:spPr>
          <a:xfrm>
            <a:off x="829129" y="0"/>
            <a:ext cx="5548211" cy="760412"/>
          </a:xfrm>
          <a:prstGeom prst="rect">
            <a:avLst/>
          </a:prstGeom>
        </p:spPr>
        <p:txBody>
          <a:bodyPr vert="horz" lIns="91440" tIns="45720" rIns="91440" bIns="45720" rtlCol="0" anchor="ctr">
            <a:normAutofit/>
          </a:bodyPr>
          <a:lstStyle/>
          <a:p>
            <a:r>
              <a:rPr lang="en-US"/>
              <a:t>Click to edit Master title style</a:t>
            </a:r>
          </a:p>
        </p:txBody>
      </p:sp>
      <p:sp>
        <p:nvSpPr>
          <p:cNvPr id="12" name="Subtitle 2"/>
          <p:cNvSpPr>
            <a:spLocks noGrp="1"/>
          </p:cNvSpPr>
          <p:nvPr>
            <p:ph type="subTitle" idx="1"/>
          </p:nvPr>
        </p:nvSpPr>
        <p:spPr>
          <a:xfrm>
            <a:off x="218699" y="976313"/>
            <a:ext cx="6158642" cy="3496794"/>
          </a:xfrm>
        </p:spPr>
        <p:txBody>
          <a:bodyPr/>
          <a:lstStyle>
            <a:lvl1pPr marL="0" indent="0" algn="l">
              <a:buNone/>
              <a:defRPr>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Footer Placeholder 4"/>
          <p:cNvSpPr>
            <a:spLocks noGrp="1"/>
          </p:cNvSpPr>
          <p:nvPr>
            <p:ph type="ftr" sz="quarter" idx="3"/>
          </p:nvPr>
        </p:nvSpPr>
        <p:spPr>
          <a:xfrm>
            <a:off x="218698" y="4796115"/>
            <a:ext cx="4465357" cy="257732"/>
          </a:xfrm>
          <a:prstGeom prst="rect">
            <a:avLst/>
          </a:prstGeom>
        </p:spPr>
        <p:txBody>
          <a:bodyPr vert="horz" lIns="91440" tIns="45720" rIns="91440" bIns="45720" rtlCol="0" anchor="ctr"/>
          <a:lstStyle>
            <a:lvl1pPr algn="l">
              <a:defRPr sz="800">
                <a:solidFill>
                  <a:schemeClr val="accent1"/>
                </a:solidFill>
              </a:defRPr>
            </a:lvl1pPr>
          </a:lstStyle>
          <a:p>
            <a:r>
              <a:rPr lang="en-US"/>
              <a:t>Department Name</a:t>
            </a:r>
          </a:p>
        </p:txBody>
      </p:sp>
    </p:spTree>
    <p:extLst>
      <p:ext uri="{BB962C8B-B14F-4D97-AF65-F5344CB8AC3E}">
        <p14:creationId xmlns:p14="http://schemas.microsoft.com/office/powerpoint/2010/main" val="342272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Text &amp; Image">
    <p:spTree>
      <p:nvGrpSpPr>
        <p:cNvPr id="1" name=""/>
        <p:cNvGrpSpPr/>
        <p:nvPr/>
      </p:nvGrpSpPr>
      <p:grpSpPr>
        <a:xfrm>
          <a:off x="0" y="0"/>
          <a:ext cx="0" cy="0"/>
          <a:chOff x="0" y="0"/>
          <a:chExt cx="0" cy="0"/>
        </a:xfrm>
      </p:grpSpPr>
      <p:sp>
        <p:nvSpPr>
          <p:cNvPr id="5" name="Picture Placeholder 8"/>
          <p:cNvSpPr>
            <a:spLocks noGrp="1"/>
          </p:cNvSpPr>
          <p:nvPr>
            <p:ph type="pic" sz="quarter" idx="13"/>
          </p:nvPr>
        </p:nvSpPr>
        <p:spPr>
          <a:xfrm>
            <a:off x="6618941" y="-2"/>
            <a:ext cx="2525059" cy="5143500"/>
          </a:xfrm>
          <a:prstGeom prst="rect">
            <a:avLst/>
          </a:prstGeom>
        </p:spPr>
        <p:txBody>
          <a:bodyPr/>
          <a:lstStyle/>
          <a:p>
            <a:endParaRPr lang="en-US"/>
          </a:p>
        </p:txBody>
      </p:sp>
      <p:sp>
        <p:nvSpPr>
          <p:cNvPr id="6" name="Title Placeholder 1"/>
          <p:cNvSpPr>
            <a:spLocks noGrp="1"/>
          </p:cNvSpPr>
          <p:nvPr>
            <p:ph type="title"/>
          </p:nvPr>
        </p:nvSpPr>
        <p:spPr>
          <a:xfrm>
            <a:off x="829129" y="0"/>
            <a:ext cx="5548211" cy="760412"/>
          </a:xfrm>
          <a:prstGeom prst="rect">
            <a:avLst/>
          </a:prstGeom>
        </p:spPr>
        <p:txBody>
          <a:bodyPr vert="horz" lIns="91440" tIns="45720" rIns="91440" bIns="45720" rtlCol="0" anchor="ctr">
            <a:normAutofit/>
          </a:bodyPr>
          <a:lstStyle/>
          <a:p>
            <a:r>
              <a:rPr lang="en-US"/>
              <a:t>Click to edit Master title style</a:t>
            </a:r>
          </a:p>
        </p:txBody>
      </p:sp>
      <p:sp>
        <p:nvSpPr>
          <p:cNvPr id="8" name="Footer Placeholder 4"/>
          <p:cNvSpPr>
            <a:spLocks noGrp="1"/>
          </p:cNvSpPr>
          <p:nvPr>
            <p:ph type="ftr" sz="quarter" idx="3"/>
          </p:nvPr>
        </p:nvSpPr>
        <p:spPr>
          <a:xfrm>
            <a:off x="218698" y="4796115"/>
            <a:ext cx="4465357" cy="257732"/>
          </a:xfrm>
          <a:prstGeom prst="rect">
            <a:avLst/>
          </a:prstGeom>
        </p:spPr>
        <p:txBody>
          <a:bodyPr vert="horz" lIns="91440" tIns="45720" rIns="91440" bIns="45720" rtlCol="0" anchor="ctr"/>
          <a:lstStyle>
            <a:lvl1pPr algn="l">
              <a:defRPr sz="800">
                <a:solidFill>
                  <a:schemeClr val="accent1"/>
                </a:solidFill>
              </a:defRPr>
            </a:lvl1pPr>
          </a:lstStyle>
          <a:p>
            <a:r>
              <a:rPr lang="en-US"/>
              <a:t>Department Name</a:t>
            </a:r>
          </a:p>
        </p:txBody>
      </p:sp>
    </p:spTree>
    <p:extLst>
      <p:ext uri="{BB962C8B-B14F-4D97-AF65-F5344CB8AC3E}">
        <p14:creationId xmlns:p14="http://schemas.microsoft.com/office/powerpoint/2010/main" val="3482938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arolina Blue Closing">
    <p:spTree>
      <p:nvGrpSpPr>
        <p:cNvPr id="1" name=""/>
        <p:cNvGrpSpPr/>
        <p:nvPr/>
      </p:nvGrpSpPr>
      <p:grpSpPr>
        <a:xfrm>
          <a:off x="0" y="0"/>
          <a:ext cx="0" cy="0"/>
          <a:chOff x="0" y="0"/>
          <a:chExt cx="0" cy="0"/>
        </a:xfrm>
      </p:grpSpPr>
      <p:pic>
        <p:nvPicPr>
          <p:cNvPr id="2" name="Picture 1" descr="PPT_Pattern_Carolina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 y="0"/>
            <a:ext cx="9141968" cy="5143500"/>
          </a:xfrm>
          <a:prstGeom prst="rect">
            <a:avLst/>
          </a:prstGeom>
        </p:spPr>
      </p:pic>
      <p:sp>
        <p:nvSpPr>
          <p:cNvPr id="4" name="Rectangle 3"/>
          <p:cNvSpPr/>
          <p:nvPr userDrawn="1"/>
        </p:nvSpPr>
        <p:spPr>
          <a:xfrm>
            <a:off x="0" y="1794155"/>
            <a:ext cx="9144000" cy="1552015"/>
          </a:xfrm>
          <a:prstGeom prst="rect">
            <a:avLst/>
          </a:prstGeom>
          <a:solidFill>
            <a:schemeClr val="bg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endParaRPr>
          </a:p>
        </p:txBody>
      </p:sp>
      <p:pic>
        <p:nvPicPr>
          <p:cNvPr id="7" name="Picture 6" descr="UNC_logo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06588" y="2251687"/>
            <a:ext cx="2330824" cy="640126"/>
          </a:xfrm>
          <a:prstGeom prst="rect">
            <a:avLst/>
          </a:prstGeom>
        </p:spPr>
      </p:pic>
    </p:spTree>
    <p:extLst>
      <p:ext uri="{BB962C8B-B14F-4D97-AF65-F5344CB8AC3E}">
        <p14:creationId xmlns:p14="http://schemas.microsoft.com/office/powerpoint/2010/main" val="38552424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thletic Navy Closing">
    <p:spTree>
      <p:nvGrpSpPr>
        <p:cNvPr id="1" name=""/>
        <p:cNvGrpSpPr/>
        <p:nvPr/>
      </p:nvGrpSpPr>
      <p:grpSpPr>
        <a:xfrm>
          <a:off x="0" y="0"/>
          <a:ext cx="0" cy="0"/>
          <a:chOff x="0" y="0"/>
          <a:chExt cx="0" cy="0"/>
        </a:xfrm>
      </p:grpSpPr>
      <p:pic>
        <p:nvPicPr>
          <p:cNvPr id="5" name="Picture 4" descr="PPT_Pattern_Athletic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9" y="0"/>
            <a:ext cx="9143111" cy="5143500"/>
          </a:xfrm>
          <a:prstGeom prst="rect">
            <a:avLst/>
          </a:prstGeom>
        </p:spPr>
      </p:pic>
      <p:sp>
        <p:nvSpPr>
          <p:cNvPr id="6" name="Rectangle 5"/>
          <p:cNvSpPr/>
          <p:nvPr userDrawn="1"/>
        </p:nvSpPr>
        <p:spPr>
          <a:xfrm>
            <a:off x="0" y="1794155"/>
            <a:ext cx="9144000" cy="1552015"/>
          </a:xfrm>
          <a:prstGeom prst="rect">
            <a:avLst/>
          </a:prstGeom>
          <a:solidFill>
            <a:schemeClr val="bg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endParaRPr>
          </a:p>
        </p:txBody>
      </p:sp>
      <p:pic>
        <p:nvPicPr>
          <p:cNvPr id="4" name="Picture 3" descr="UNC_logo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06588" y="2251687"/>
            <a:ext cx="2330824" cy="640126"/>
          </a:xfrm>
          <a:prstGeom prst="rect">
            <a:avLst/>
          </a:prstGeom>
        </p:spPr>
      </p:pic>
    </p:spTree>
    <p:extLst>
      <p:ext uri="{BB962C8B-B14F-4D97-AF65-F5344CB8AC3E}">
        <p14:creationId xmlns:p14="http://schemas.microsoft.com/office/powerpoint/2010/main" val="358427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hite Closing">
    <p:spTree>
      <p:nvGrpSpPr>
        <p:cNvPr id="1" name=""/>
        <p:cNvGrpSpPr/>
        <p:nvPr/>
      </p:nvGrpSpPr>
      <p:grpSpPr>
        <a:xfrm>
          <a:off x="0" y="0"/>
          <a:ext cx="0" cy="0"/>
          <a:chOff x="0" y="0"/>
          <a:chExt cx="0" cy="0"/>
        </a:xfrm>
      </p:grpSpPr>
      <p:pic>
        <p:nvPicPr>
          <p:cNvPr id="5" name="Picture 4" descr="PPT_Pattern_White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9" y="0"/>
            <a:ext cx="9143111" cy="5143500"/>
          </a:xfrm>
          <a:prstGeom prst="rect">
            <a:avLst/>
          </a:prstGeom>
        </p:spPr>
      </p:pic>
      <p:sp>
        <p:nvSpPr>
          <p:cNvPr id="7" name="Rectangle 6"/>
          <p:cNvSpPr/>
          <p:nvPr userDrawn="1"/>
        </p:nvSpPr>
        <p:spPr>
          <a:xfrm>
            <a:off x="0" y="1794155"/>
            <a:ext cx="9144000" cy="155201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endParaRPr>
          </a:p>
        </p:txBody>
      </p:sp>
      <p:pic>
        <p:nvPicPr>
          <p:cNvPr id="4" name="Picture 3" descr="UNC_logo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06588" y="2251687"/>
            <a:ext cx="2330824" cy="640126"/>
          </a:xfrm>
          <a:prstGeom prst="rect">
            <a:avLst/>
          </a:prstGeom>
        </p:spPr>
      </p:pic>
    </p:spTree>
    <p:extLst>
      <p:ext uri="{BB962C8B-B14F-4D97-AF65-F5344CB8AC3E}">
        <p14:creationId xmlns:p14="http://schemas.microsoft.com/office/powerpoint/2010/main" val="1453202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thletic Navy Title">
    <p:spTree>
      <p:nvGrpSpPr>
        <p:cNvPr id="1" name=""/>
        <p:cNvGrpSpPr/>
        <p:nvPr/>
      </p:nvGrpSpPr>
      <p:grpSpPr>
        <a:xfrm>
          <a:off x="0" y="0"/>
          <a:ext cx="0" cy="0"/>
          <a:chOff x="0" y="0"/>
          <a:chExt cx="0" cy="0"/>
        </a:xfrm>
      </p:grpSpPr>
      <p:pic>
        <p:nvPicPr>
          <p:cNvPr id="5" name="Picture 4" descr="PPT_Pattern_Athletic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 y="0"/>
            <a:ext cx="9143111" cy="51435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Footer Placeholder 4"/>
          <p:cNvSpPr>
            <a:spLocks noGrp="1"/>
          </p:cNvSpPr>
          <p:nvPr>
            <p:ph type="ftr" sz="quarter" idx="3"/>
          </p:nvPr>
        </p:nvSpPr>
        <p:spPr>
          <a:xfrm>
            <a:off x="357188" y="2570163"/>
            <a:ext cx="4465357" cy="358308"/>
          </a:xfrm>
          <a:prstGeom prst="rect">
            <a:avLst/>
          </a:prstGeom>
        </p:spPr>
        <p:txBody>
          <a:bodyPr vert="horz" lIns="91440" tIns="45720" rIns="91440" bIns="45720" rtlCol="0" anchor="ctr"/>
          <a:lstStyle>
            <a:lvl1pPr algn="l">
              <a:defRPr sz="1600">
                <a:solidFill>
                  <a:schemeClr val="accent1"/>
                </a:solidFill>
              </a:defRPr>
            </a:lvl1pPr>
          </a:lstStyle>
          <a:p>
            <a:r>
              <a:rPr lang="en-US"/>
              <a:t>Department Name</a:t>
            </a:r>
          </a:p>
        </p:txBody>
      </p:sp>
      <p:pic>
        <p:nvPicPr>
          <p:cNvPr id="4" name="Picture 3" descr="UNC_logo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482" y="4194381"/>
            <a:ext cx="2151530" cy="590886"/>
          </a:xfrm>
          <a:prstGeom prst="rect">
            <a:avLst/>
          </a:prstGeom>
        </p:spPr>
      </p:pic>
    </p:spTree>
    <p:extLst>
      <p:ext uri="{BB962C8B-B14F-4D97-AF65-F5344CB8AC3E}">
        <p14:creationId xmlns:p14="http://schemas.microsoft.com/office/powerpoint/2010/main" val="3961582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White Title">
    <p:spTree>
      <p:nvGrpSpPr>
        <p:cNvPr id="1" name=""/>
        <p:cNvGrpSpPr/>
        <p:nvPr/>
      </p:nvGrpSpPr>
      <p:grpSpPr>
        <a:xfrm>
          <a:off x="0" y="0"/>
          <a:ext cx="0" cy="0"/>
          <a:chOff x="0" y="0"/>
          <a:chExt cx="0" cy="0"/>
        </a:xfrm>
      </p:grpSpPr>
      <p:pic>
        <p:nvPicPr>
          <p:cNvPr id="5" name="Picture 4" descr="PPT_Pattern_White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 y="0"/>
            <a:ext cx="9143111" cy="51435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Footer Placeholder 4"/>
          <p:cNvSpPr>
            <a:spLocks noGrp="1"/>
          </p:cNvSpPr>
          <p:nvPr>
            <p:ph type="ftr" sz="quarter" idx="3"/>
          </p:nvPr>
        </p:nvSpPr>
        <p:spPr>
          <a:xfrm>
            <a:off x="357188" y="2570163"/>
            <a:ext cx="4465357" cy="358308"/>
          </a:xfrm>
          <a:prstGeom prst="rect">
            <a:avLst/>
          </a:prstGeom>
        </p:spPr>
        <p:txBody>
          <a:bodyPr vert="horz" lIns="91440" tIns="45720" rIns="91440" bIns="45720" rtlCol="0" anchor="ctr"/>
          <a:lstStyle>
            <a:lvl1pPr algn="l">
              <a:defRPr sz="1600">
                <a:solidFill>
                  <a:schemeClr val="tx2"/>
                </a:solidFill>
              </a:defRPr>
            </a:lvl1pPr>
          </a:lstStyle>
          <a:p>
            <a:r>
              <a:rPr lang="en-US"/>
              <a:t>Department Name</a:t>
            </a:r>
          </a:p>
        </p:txBody>
      </p:sp>
      <p:pic>
        <p:nvPicPr>
          <p:cNvPr id="4" name="Picture 3" descr="UNC_logo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482" y="4194381"/>
            <a:ext cx="2151530" cy="590886"/>
          </a:xfrm>
          <a:prstGeom prst="rect">
            <a:avLst/>
          </a:prstGeom>
        </p:spPr>
      </p:pic>
    </p:spTree>
    <p:extLst>
      <p:ext uri="{BB962C8B-B14F-4D97-AF65-F5344CB8AC3E}">
        <p14:creationId xmlns:p14="http://schemas.microsoft.com/office/powerpoint/2010/main" val="3328786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arolina Blue Divider">
    <p:spTree>
      <p:nvGrpSpPr>
        <p:cNvPr id="1" name=""/>
        <p:cNvGrpSpPr/>
        <p:nvPr/>
      </p:nvGrpSpPr>
      <p:grpSpPr>
        <a:xfrm>
          <a:off x="0" y="0"/>
          <a:ext cx="0" cy="0"/>
          <a:chOff x="0" y="0"/>
          <a:chExt cx="0" cy="0"/>
        </a:xfrm>
      </p:grpSpPr>
      <p:pic>
        <p:nvPicPr>
          <p:cNvPr id="5" name="Picture 4" descr="PPT_Pattern_Carolina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 y="0"/>
            <a:ext cx="9141968" cy="5143500"/>
          </a:xfrm>
          <a:prstGeom prst="rect">
            <a:avLst/>
          </a:prstGeom>
        </p:spPr>
      </p:pic>
      <p:sp>
        <p:nvSpPr>
          <p:cNvPr id="3" name="Title 1"/>
          <p:cNvSpPr>
            <a:spLocks noGrp="1"/>
          </p:cNvSpPr>
          <p:nvPr>
            <p:ph type="ctrTitle" hasCustomPrompt="1"/>
          </p:nvPr>
        </p:nvSpPr>
        <p:spPr>
          <a:xfrm>
            <a:off x="371927" y="353786"/>
            <a:ext cx="8400143" cy="2213202"/>
          </a:xfrm>
          <a:prstGeom prst="rect">
            <a:avLst/>
          </a:prstGeom>
        </p:spPr>
        <p:txBody>
          <a:bodyPr anchor="b" anchorCtr="0">
            <a:noAutofit/>
          </a:bodyPr>
          <a:lstStyle>
            <a:lvl1pPr algn="ctr">
              <a:defRPr sz="4800" b="0" i="0">
                <a:solidFill>
                  <a:schemeClr val="bg1"/>
                </a:solidFill>
                <a:latin typeface="+mj-lt"/>
              </a:defRPr>
            </a:lvl1pPr>
          </a:lstStyle>
          <a:p>
            <a:r>
              <a:rPr lang="en-US"/>
              <a:t>Click To Edit Master Title Style</a:t>
            </a:r>
          </a:p>
        </p:txBody>
      </p:sp>
      <p:sp>
        <p:nvSpPr>
          <p:cNvPr id="4" name="Subtitle 2"/>
          <p:cNvSpPr>
            <a:spLocks noGrp="1"/>
          </p:cNvSpPr>
          <p:nvPr>
            <p:ph type="subTitle" idx="1"/>
          </p:nvPr>
        </p:nvSpPr>
        <p:spPr>
          <a:xfrm>
            <a:off x="361949" y="2566987"/>
            <a:ext cx="8410121" cy="2204583"/>
          </a:xfrm>
          <a:prstGeom prst="rect">
            <a:avLst/>
          </a:prstGeom>
        </p:spPr>
        <p:txBody>
          <a:bodyPr/>
          <a:lstStyle>
            <a:lvl1pPr marL="0" indent="0" algn="ctr">
              <a:lnSpc>
                <a:spcPct val="100000"/>
              </a:lnSpc>
              <a:spcBef>
                <a:spcPts val="300"/>
              </a:spcBef>
              <a:buNone/>
              <a:defRPr sz="2800" b="1">
                <a:solidFill>
                  <a:srgbClr val="13294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a:t>
            </a:r>
          </a:p>
          <a:p>
            <a:r>
              <a:rPr lang="en-US"/>
              <a:t>subtitle style</a:t>
            </a:r>
          </a:p>
        </p:txBody>
      </p:sp>
    </p:spTree>
    <p:extLst>
      <p:ext uri="{BB962C8B-B14F-4D97-AF65-F5344CB8AC3E}">
        <p14:creationId xmlns:p14="http://schemas.microsoft.com/office/powerpoint/2010/main" val="3830364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thletic Navy Divider">
    <p:spTree>
      <p:nvGrpSpPr>
        <p:cNvPr id="1" name=""/>
        <p:cNvGrpSpPr/>
        <p:nvPr/>
      </p:nvGrpSpPr>
      <p:grpSpPr>
        <a:xfrm>
          <a:off x="0" y="0"/>
          <a:ext cx="0" cy="0"/>
          <a:chOff x="0" y="0"/>
          <a:chExt cx="0" cy="0"/>
        </a:xfrm>
      </p:grpSpPr>
      <p:pic>
        <p:nvPicPr>
          <p:cNvPr id="2" name="Picture 1" descr="PPT_Pattern_Athletic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 y="0"/>
            <a:ext cx="9143111" cy="5143500"/>
          </a:xfrm>
          <a:prstGeom prst="rect">
            <a:avLst/>
          </a:prstGeom>
        </p:spPr>
      </p:pic>
      <p:sp>
        <p:nvSpPr>
          <p:cNvPr id="6" name="Title 1"/>
          <p:cNvSpPr>
            <a:spLocks noGrp="1"/>
          </p:cNvSpPr>
          <p:nvPr>
            <p:ph type="ctrTitle" hasCustomPrompt="1"/>
          </p:nvPr>
        </p:nvSpPr>
        <p:spPr>
          <a:xfrm>
            <a:off x="371927" y="353786"/>
            <a:ext cx="8400143" cy="2213202"/>
          </a:xfrm>
          <a:prstGeom prst="rect">
            <a:avLst/>
          </a:prstGeom>
        </p:spPr>
        <p:txBody>
          <a:bodyPr anchor="b" anchorCtr="0">
            <a:noAutofit/>
          </a:bodyPr>
          <a:lstStyle>
            <a:lvl1pPr algn="ctr">
              <a:defRPr sz="4800" b="0" i="0">
                <a:solidFill>
                  <a:schemeClr val="bg1"/>
                </a:solidFill>
                <a:latin typeface="+mj-lt"/>
              </a:defRPr>
            </a:lvl1pPr>
          </a:lstStyle>
          <a:p>
            <a:r>
              <a:rPr lang="en-US"/>
              <a:t>Click To Edit Master Title Style</a:t>
            </a:r>
          </a:p>
        </p:txBody>
      </p:sp>
      <p:sp>
        <p:nvSpPr>
          <p:cNvPr id="7" name="Subtitle 2"/>
          <p:cNvSpPr>
            <a:spLocks noGrp="1"/>
          </p:cNvSpPr>
          <p:nvPr>
            <p:ph type="subTitle" idx="1"/>
          </p:nvPr>
        </p:nvSpPr>
        <p:spPr>
          <a:xfrm>
            <a:off x="361949" y="2566987"/>
            <a:ext cx="8410121" cy="2204583"/>
          </a:xfrm>
          <a:prstGeom prst="rect">
            <a:avLst/>
          </a:prstGeom>
        </p:spPr>
        <p:txBody>
          <a:bodyPr/>
          <a:lstStyle>
            <a:lvl1pPr marL="0" indent="0" algn="ctr">
              <a:lnSpc>
                <a:spcPct val="100000"/>
              </a:lnSpc>
              <a:spcBef>
                <a:spcPts val="300"/>
              </a:spcBef>
              <a:buNone/>
              <a:defRPr sz="2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a:t>
            </a:r>
          </a:p>
          <a:p>
            <a:r>
              <a:rPr lang="en-US"/>
              <a:t>subtitle style</a:t>
            </a:r>
          </a:p>
        </p:txBody>
      </p:sp>
    </p:spTree>
    <p:extLst>
      <p:ext uri="{BB962C8B-B14F-4D97-AF65-F5344CB8AC3E}">
        <p14:creationId xmlns:p14="http://schemas.microsoft.com/office/powerpoint/2010/main" val="2584669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ite Divider">
    <p:spTree>
      <p:nvGrpSpPr>
        <p:cNvPr id="1" name=""/>
        <p:cNvGrpSpPr/>
        <p:nvPr/>
      </p:nvGrpSpPr>
      <p:grpSpPr>
        <a:xfrm>
          <a:off x="0" y="0"/>
          <a:ext cx="0" cy="0"/>
          <a:chOff x="0" y="0"/>
          <a:chExt cx="0" cy="0"/>
        </a:xfrm>
      </p:grpSpPr>
      <p:pic>
        <p:nvPicPr>
          <p:cNvPr id="3" name="Picture 2" descr="PPT_Pattern_White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 y="0"/>
            <a:ext cx="9143111" cy="5143500"/>
          </a:xfrm>
          <a:prstGeom prst="rect">
            <a:avLst/>
          </a:prstGeom>
        </p:spPr>
      </p:pic>
      <p:sp>
        <p:nvSpPr>
          <p:cNvPr id="4" name="Subtitle 2"/>
          <p:cNvSpPr>
            <a:spLocks noGrp="1"/>
          </p:cNvSpPr>
          <p:nvPr>
            <p:ph type="subTitle" idx="1"/>
          </p:nvPr>
        </p:nvSpPr>
        <p:spPr>
          <a:xfrm>
            <a:off x="361949" y="2566987"/>
            <a:ext cx="8410121" cy="2204583"/>
          </a:xfrm>
          <a:prstGeom prst="rect">
            <a:avLst/>
          </a:prstGeom>
        </p:spPr>
        <p:txBody>
          <a:bodyPr/>
          <a:lstStyle>
            <a:lvl1pPr marL="0" indent="0" algn="ctr">
              <a:lnSpc>
                <a:spcPct val="100000"/>
              </a:lnSpc>
              <a:spcBef>
                <a:spcPts val="300"/>
              </a:spcBef>
              <a:buNone/>
              <a:defRPr sz="2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a:t>
            </a:r>
          </a:p>
          <a:p>
            <a:r>
              <a:rPr lang="en-US"/>
              <a:t>subtitle style</a:t>
            </a:r>
          </a:p>
        </p:txBody>
      </p:sp>
      <p:sp>
        <p:nvSpPr>
          <p:cNvPr id="5" name="Title 1"/>
          <p:cNvSpPr>
            <a:spLocks noGrp="1"/>
          </p:cNvSpPr>
          <p:nvPr>
            <p:ph type="ctrTitle" hasCustomPrompt="1"/>
          </p:nvPr>
        </p:nvSpPr>
        <p:spPr>
          <a:xfrm>
            <a:off x="371927" y="353786"/>
            <a:ext cx="8400143" cy="2213202"/>
          </a:xfrm>
          <a:prstGeom prst="rect">
            <a:avLst/>
          </a:prstGeom>
        </p:spPr>
        <p:txBody>
          <a:bodyPr anchor="b" anchorCtr="0">
            <a:noAutofit/>
          </a:bodyPr>
          <a:lstStyle>
            <a:lvl1pPr algn="ctr">
              <a:defRPr sz="4800" b="0" i="0">
                <a:solidFill>
                  <a:schemeClr val="tx2"/>
                </a:solidFill>
                <a:latin typeface="+mj-lt"/>
              </a:defRPr>
            </a:lvl1pPr>
          </a:lstStyle>
          <a:p>
            <a:r>
              <a:rPr lang="en-US"/>
              <a:t>Click To Edit Master Title Style</a:t>
            </a:r>
          </a:p>
        </p:txBody>
      </p:sp>
    </p:spTree>
    <p:extLst>
      <p:ext uri="{BB962C8B-B14F-4D97-AF65-F5344CB8AC3E}">
        <p14:creationId xmlns:p14="http://schemas.microsoft.com/office/powerpoint/2010/main" val="850805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sic Text">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8698" y="976313"/>
            <a:ext cx="8717735" cy="3496794"/>
          </a:xfrm>
        </p:spPr>
        <p:txBody>
          <a:bodyPr/>
          <a:lstStyle>
            <a:lvl1pPr marL="0" indent="0" algn="l">
              <a:buNone/>
              <a:defRPr>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1" name="Title Placeholder 1"/>
          <p:cNvSpPr>
            <a:spLocks noGrp="1"/>
          </p:cNvSpPr>
          <p:nvPr>
            <p:ph type="title"/>
          </p:nvPr>
        </p:nvSpPr>
        <p:spPr>
          <a:xfrm>
            <a:off x="829129" y="0"/>
            <a:ext cx="8107304" cy="760412"/>
          </a:xfrm>
          <a:prstGeom prst="rect">
            <a:avLst/>
          </a:prstGeom>
        </p:spPr>
        <p:txBody>
          <a:bodyPr vert="horz" lIns="91440" tIns="45720" rIns="91440" bIns="45720" rtlCol="0" anchor="ctr">
            <a:normAutofit/>
          </a:bodyPr>
          <a:lstStyle/>
          <a:p>
            <a:r>
              <a:rPr lang="en-US"/>
              <a:t>Click to edit Master title style</a:t>
            </a:r>
          </a:p>
        </p:txBody>
      </p:sp>
      <p:sp>
        <p:nvSpPr>
          <p:cNvPr id="7" name="Footer Placeholder 4"/>
          <p:cNvSpPr>
            <a:spLocks noGrp="1"/>
          </p:cNvSpPr>
          <p:nvPr>
            <p:ph type="ftr" sz="quarter" idx="3"/>
          </p:nvPr>
        </p:nvSpPr>
        <p:spPr>
          <a:xfrm>
            <a:off x="218698" y="4796115"/>
            <a:ext cx="4465357" cy="257732"/>
          </a:xfrm>
          <a:prstGeom prst="rect">
            <a:avLst/>
          </a:prstGeom>
        </p:spPr>
        <p:txBody>
          <a:bodyPr vert="horz" lIns="91440" tIns="45720" rIns="91440" bIns="45720" rtlCol="0" anchor="ctr"/>
          <a:lstStyle>
            <a:lvl1pPr algn="l">
              <a:defRPr sz="800">
                <a:solidFill>
                  <a:schemeClr val="accent1"/>
                </a:solidFill>
              </a:defRPr>
            </a:lvl1pPr>
          </a:lstStyle>
          <a:p>
            <a:r>
              <a:rPr lang="en-US"/>
              <a:t>Department Name</a:t>
            </a:r>
          </a:p>
        </p:txBody>
      </p:sp>
      <p:sp>
        <p:nvSpPr>
          <p:cNvPr id="8" name="Slide Number Placeholder 3"/>
          <p:cNvSpPr>
            <a:spLocks noGrp="1"/>
          </p:cNvSpPr>
          <p:nvPr>
            <p:ph type="sldNum" sz="quarter" idx="4"/>
          </p:nvPr>
        </p:nvSpPr>
        <p:spPr>
          <a:xfrm>
            <a:off x="8555433" y="4796116"/>
            <a:ext cx="381000" cy="257732"/>
          </a:xfrm>
          <a:prstGeom prst="rect">
            <a:avLst/>
          </a:prstGeom>
        </p:spPr>
        <p:txBody>
          <a:bodyPr/>
          <a:lstStyle>
            <a:lvl1pPr algn="r">
              <a:defRPr sz="800"/>
            </a:lvl1pPr>
          </a:lstStyle>
          <a:p>
            <a:fld id="{263E268E-DA18-874E-8CBA-6F80F366F288}" type="slidenum">
              <a:rPr lang="en-US" smtClean="0"/>
              <a:pPr/>
              <a:t>‹#›</a:t>
            </a:fld>
            <a:endParaRPr lang="en-US"/>
          </a:p>
        </p:txBody>
      </p:sp>
    </p:spTree>
    <p:extLst>
      <p:ext uri="{BB962C8B-B14F-4D97-AF65-F5344CB8AC3E}">
        <p14:creationId xmlns:p14="http://schemas.microsoft.com/office/powerpoint/2010/main" val="2785317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3"/>
          </p:nvPr>
        </p:nvSpPr>
        <p:spPr>
          <a:xfrm>
            <a:off x="218698" y="4796115"/>
            <a:ext cx="4465357" cy="257732"/>
          </a:xfrm>
          <a:prstGeom prst="rect">
            <a:avLst/>
          </a:prstGeom>
        </p:spPr>
        <p:txBody>
          <a:bodyPr vert="horz" lIns="91440" tIns="45720" rIns="91440" bIns="45720" rtlCol="0" anchor="ctr"/>
          <a:lstStyle>
            <a:lvl1pPr algn="l">
              <a:defRPr sz="800">
                <a:solidFill>
                  <a:schemeClr val="accent1"/>
                </a:solidFill>
              </a:defRPr>
            </a:lvl1pPr>
          </a:lstStyle>
          <a:p>
            <a:r>
              <a:rPr lang="en-US"/>
              <a:t>Department Name</a:t>
            </a:r>
          </a:p>
        </p:txBody>
      </p:sp>
      <p:sp>
        <p:nvSpPr>
          <p:cNvPr id="9" name="Slide Number Placeholder 3"/>
          <p:cNvSpPr>
            <a:spLocks noGrp="1"/>
          </p:cNvSpPr>
          <p:nvPr>
            <p:ph type="sldNum" sz="quarter" idx="4"/>
          </p:nvPr>
        </p:nvSpPr>
        <p:spPr>
          <a:xfrm>
            <a:off x="8555433" y="4796116"/>
            <a:ext cx="381000" cy="257732"/>
          </a:xfrm>
          <a:prstGeom prst="rect">
            <a:avLst/>
          </a:prstGeom>
        </p:spPr>
        <p:txBody>
          <a:bodyPr/>
          <a:lstStyle>
            <a:lvl1pPr algn="r">
              <a:defRPr sz="800"/>
            </a:lvl1pPr>
          </a:lstStyle>
          <a:p>
            <a:fld id="{263E268E-DA18-874E-8CBA-6F80F366F288}" type="slidenum">
              <a:rPr lang="en-US" smtClean="0"/>
              <a:pPr/>
              <a:t>‹#›</a:t>
            </a:fld>
            <a:endParaRPr lang="en-US"/>
          </a:p>
        </p:txBody>
      </p:sp>
    </p:spTree>
    <p:extLst>
      <p:ext uri="{BB962C8B-B14F-4D97-AF65-F5344CB8AC3E}">
        <p14:creationId xmlns:p14="http://schemas.microsoft.com/office/powerpoint/2010/main" val="2480037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idx="12"/>
          </p:nvPr>
        </p:nvSpPr>
        <p:spPr>
          <a:xfrm>
            <a:off x="4726680" y="976313"/>
            <a:ext cx="4211358" cy="3528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3"/>
          </p:nvPr>
        </p:nvSpPr>
        <p:spPr>
          <a:xfrm>
            <a:off x="218698" y="976313"/>
            <a:ext cx="4211358" cy="3528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3"/>
          </p:nvPr>
        </p:nvSpPr>
        <p:spPr>
          <a:xfrm>
            <a:off x="218698" y="4796115"/>
            <a:ext cx="4465357" cy="257732"/>
          </a:xfrm>
          <a:prstGeom prst="rect">
            <a:avLst/>
          </a:prstGeom>
        </p:spPr>
        <p:txBody>
          <a:bodyPr vert="horz" lIns="91440" tIns="45720" rIns="91440" bIns="45720" rtlCol="0" anchor="ctr"/>
          <a:lstStyle>
            <a:lvl1pPr algn="l">
              <a:defRPr sz="800">
                <a:solidFill>
                  <a:schemeClr val="accent1"/>
                </a:solidFill>
              </a:defRPr>
            </a:lvl1pPr>
          </a:lstStyle>
          <a:p>
            <a:r>
              <a:rPr lang="en-US"/>
              <a:t>Department Name</a:t>
            </a:r>
          </a:p>
        </p:txBody>
      </p:sp>
      <p:sp>
        <p:nvSpPr>
          <p:cNvPr id="9" name="Slide Number Placeholder 3"/>
          <p:cNvSpPr>
            <a:spLocks noGrp="1"/>
          </p:cNvSpPr>
          <p:nvPr>
            <p:ph type="sldNum" sz="quarter" idx="4"/>
          </p:nvPr>
        </p:nvSpPr>
        <p:spPr>
          <a:xfrm>
            <a:off x="8555433" y="4796116"/>
            <a:ext cx="381000" cy="257732"/>
          </a:xfrm>
          <a:prstGeom prst="rect">
            <a:avLst/>
          </a:prstGeom>
        </p:spPr>
        <p:txBody>
          <a:bodyPr/>
          <a:lstStyle>
            <a:lvl1pPr algn="r">
              <a:defRPr sz="800"/>
            </a:lvl1pPr>
          </a:lstStyle>
          <a:p>
            <a:fld id="{263E268E-DA18-874E-8CBA-6F80F366F288}" type="slidenum">
              <a:rPr lang="en-US" smtClean="0"/>
              <a:pPr/>
              <a:t>‹#›</a:t>
            </a:fld>
            <a:endParaRPr lang="en-US"/>
          </a:p>
        </p:txBody>
      </p:sp>
    </p:spTree>
    <p:extLst>
      <p:ext uri="{BB962C8B-B14F-4D97-AF65-F5344CB8AC3E}">
        <p14:creationId xmlns:p14="http://schemas.microsoft.com/office/powerpoint/2010/main" val="19895849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7.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theme" Target="../theme/theme3.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88" y="348323"/>
            <a:ext cx="6538165" cy="2221839"/>
          </a:xfrm>
          <a:prstGeom prst="rect">
            <a:avLst/>
          </a:prstGeom>
        </p:spPr>
        <p:txBody>
          <a:bodyPr vert="horz" lIns="91440" tIns="45720" rIns="91440" bIns="45720" rtlCol="0" anchor="t" anchorCtr="0">
            <a:normAutofit/>
          </a:bodyPr>
          <a:lstStyle/>
          <a:p>
            <a:r>
              <a:rPr lang="en-US"/>
              <a:t>Click to edit Master title style</a:t>
            </a:r>
          </a:p>
        </p:txBody>
      </p:sp>
    </p:spTree>
    <p:extLst>
      <p:ext uri="{BB962C8B-B14F-4D97-AF65-F5344CB8AC3E}">
        <p14:creationId xmlns:p14="http://schemas.microsoft.com/office/powerpoint/2010/main" val="3101452737"/>
      </p:ext>
    </p:extLst>
  </p:cSld>
  <p:clrMap bg1="lt1" tx1="dk1" bg2="lt2" tx2="dk2" accent1="accent1" accent2="accent2" accent3="accent3" accent4="accent4" accent5="accent5" accent6="accent6" hlink="hlink" folHlink="folHlink"/>
  <p:sldLayoutIdLst>
    <p:sldLayoutId id="2147493498" r:id="rId1"/>
    <p:sldLayoutId id="2147493499" r:id="rId2"/>
    <p:sldLayoutId id="2147493500" r:id="rId3"/>
  </p:sldLayoutIdLst>
  <p:hf hdr="0" dt="0"/>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361950" y="1304552"/>
            <a:ext cx="8437336" cy="1262435"/>
          </a:xfrm>
          <a:prstGeom prst="rect">
            <a:avLst/>
          </a:prstGeom>
        </p:spPr>
        <p:txBody>
          <a:bodyPr vert="horz" lIns="91440" tIns="45720" rIns="91440" bIns="45720" rtlCol="0" anchor="b" anchorCtr="0">
            <a:normAutofit/>
          </a:bodyPr>
          <a:lstStyle/>
          <a:p>
            <a:r>
              <a:rPr lang="en-US"/>
              <a:t>Click to edit Master title style</a:t>
            </a:r>
          </a:p>
        </p:txBody>
      </p:sp>
    </p:spTree>
    <p:extLst>
      <p:ext uri="{BB962C8B-B14F-4D97-AF65-F5344CB8AC3E}">
        <p14:creationId xmlns:p14="http://schemas.microsoft.com/office/powerpoint/2010/main" val="3983934668"/>
      </p:ext>
    </p:extLst>
  </p:cSld>
  <p:clrMap bg1="lt1" tx1="dk1" bg2="lt2" tx2="dk2" accent1="accent1" accent2="accent2" accent3="accent3" accent4="accent4" accent5="accent5" accent6="accent6" hlink="hlink" folHlink="folHlink"/>
  <p:sldLayoutIdLst>
    <p:sldLayoutId id="2147493491" r:id="rId1"/>
    <p:sldLayoutId id="2147493466" r:id="rId2"/>
    <p:sldLayoutId id="2147493485" r:id="rId3"/>
  </p:sldLayoutIdLst>
  <p:hf hdr="0" dt="0"/>
  <p:txStyles>
    <p:titleStyle>
      <a:lvl1pPr algn="ctr" defTabSz="457200" rtl="0" eaLnBrk="1" latinLnBrk="0" hangingPunct="1">
        <a:spcBef>
          <a:spcPct val="0"/>
        </a:spcBef>
        <a:buNone/>
        <a:defRPr sz="4800" i="0" kern="1200">
          <a:solidFill>
            <a:schemeClr val="bg1"/>
          </a:solidFill>
          <a:latin typeface="+mj-lt"/>
          <a:ea typeface="+mj-ea"/>
          <a:cs typeface="Cambri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PPT_Pattern_White_2.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89" y="-2"/>
            <a:ext cx="9143111" cy="5143500"/>
          </a:xfrm>
          <a:prstGeom prst="rect">
            <a:avLst/>
          </a:prstGeom>
        </p:spPr>
      </p:pic>
      <p:sp>
        <p:nvSpPr>
          <p:cNvPr id="2" name="Title Placeholder 1"/>
          <p:cNvSpPr>
            <a:spLocks noGrp="1"/>
          </p:cNvSpPr>
          <p:nvPr>
            <p:ph type="title"/>
          </p:nvPr>
        </p:nvSpPr>
        <p:spPr>
          <a:xfrm>
            <a:off x="829129" y="0"/>
            <a:ext cx="8107304" cy="76041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18697" y="976313"/>
            <a:ext cx="8717736" cy="348129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p:cNvGrpSpPr/>
          <p:nvPr userDrawn="1"/>
        </p:nvGrpSpPr>
        <p:grpSpPr>
          <a:xfrm>
            <a:off x="-1" y="-1"/>
            <a:ext cx="769471" cy="759849"/>
            <a:chOff x="8082642" y="2902408"/>
            <a:chExt cx="771072" cy="761430"/>
          </a:xfrm>
        </p:grpSpPr>
        <p:sp>
          <p:nvSpPr>
            <p:cNvPr id="9" name="Rectangle 8"/>
            <p:cNvSpPr/>
            <p:nvPr userDrawn="1"/>
          </p:nvSpPr>
          <p:spPr>
            <a:xfrm>
              <a:off x="8082642" y="2902408"/>
              <a:ext cx="771072" cy="7614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Old_Well.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10800000" flipH="1" flipV="1">
              <a:off x="8295881" y="3068879"/>
              <a:ext cx="344594" cy="428488"/>
            </a:xfrm>
            <a:prstGeom prst="rect">
              <a:avLst/>
            </a:prstGeom>
          </p:spPr>
        </p:pic>
      </p:grpSp>
      <p:cxnSp>
        <p:nvCxnSpPr>
          <p:cNvPr id="12" name="Straight Connector 11"/>
          <p:cNvCxnSpPr/>
          <p:nvPr userDrawn="1"/>
        </p:nvCxnSpPr>
        <p:spPr>
          <a:xfrm>
            <a:off x="-1" y="760412"/>
            <a:ext cx="9144001"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Footer Placeholder 4"/>
          <p:cNvSpPr>
            <a:spLocks noGrp="1"/>
          </p:cNvSpPr>
          <p:nvPr>
            <p:ph type="ftr" sz="quarter" idx="3"/>
          </p:nvPr>
        </p:nvSpPr>
        <p:spPr>
          <a:xfrm>
            <a:off x="218698" y="4796115"/>
            <a:ext cx="4465357" cy="257732"/>
          </a:xfrm>
          <a:prstGeom prst="rect">
            <a:avLst/>
          </a:prstGeom>
        </p:spPr>
        <p:txBody>
          <a:bodyPr vert="horz" lIns="91440" tIns="45720" rIns="91440" bIns="45720" rtlCol="0" anchor="ctr"/>
          <a:lstStyle>
            <a:lvl1pPr algn="l">
              <a:defRPr sz="800">
                <a:solidFill>
                  <a:schemeClr val="accent1"/>
                </a:solidFill>
              </a:defRPr>
            </a:lvl1pPr>
          </a:lstStyle>
          <a:p>
            <a:r>
              <a:rPr lang="en-US"/>
              <a:t>Department Name</a:t>
            </a:r>
          </a:p>
        </p:txBody>
      </p:sp>
      <p:sp>
        <p:nvSpPr>
          <p:cNvPr id="13" name="Slide Number Placeholder 3"/>
          <p:cNvSpPr>
            <a:spLocks noGrp="1"/>
          </p:cNvSpPr>
          <p:nvPr>
            <p:ph type="sldNum" sz="quarter" idx="4"/>
          </p:nvPr>
        </p:nvSpPr>
        <p:spPr>
          <a:xfrm>
            <a:off x="8555433" y="4796116"/>
            <a:ext cx="381000" cy="257732"/>
          </a:xfrm>
          <a:prstGeom prst="rect">
            <a:avLst/>
          </a:prstGeom>
        </p:spPr>
        <p:txBody>
          <a:bodyPr/>
          <a:lstStyle>
            <a:lvl1pPr algn="r">
              <a:defRPr sz="800"/>
            </a:lvl1pPr>
          </a:lstStyle>
          <a:p>
            <a:fld id="{263E268E-DA18-874E-8CBA-6F80F366F288}" type="slidenum">
              <a:rPr lang="en-US" smtClean="0"/>
              <a:pPr/>
              <a:t>‹#›</a:t>
            </a:fld>
            <a:endParaRPr lang="en-US"/>
          </a:p>
        </p:txBody>
      </p:sp>
    </p:spTree>
    <p:extLst>
      <p:ext uri="{BB962C8B-B14F-4D97-AF65-F5344CB8AC3E}">
        <p14:creationId xmlns:p14="http://schemas.microsoft.com/office/powerpoint/2010/main" val="2223702183"/>
      </p:ext>
    </p:extLst>
  </p:cSld>
  <p:clrMap bg1="lt1" tx1="dk1" bg2="lt2" tx2="dk2" accent1="accent1" accent2="accent2" accent3="accent3" accent4="accent4" accent5="accent5" accent6="accent6" hlink="hlink" folHlink="folHlink"/>
  <p:sldLayoutIdLst>
    <p:sldLayoutId id="2147493474" r:id="rId1"/>
    <p:sldLayoutId id="2147493475" r:id="rId2"/>
    <p:sldLayoutId id="2147493476" r:id="rId3"/>
    <p:sldLayoutId id="2147493477" r:id="rId4"/>
  </p:sldLayoutIdLst>
  <p:hf hdr="0" dt="0"/>
  <p:txStyles>
    <p:titleStyle>
      <a:lvl1pPr algn="l" defTabSz="457200" rtl="0" eaLnBrk="1" latinLnBrk="0" hangingPunct="1">
        <a:lnSpc>
          <a:spcPct val="100000"/>
        </a:lnSpc>
        <a:spcBef>
          <a:spcPct val="0"/>
        </a:spcBef>
        <a:spcAft>
          <a:spcPts val="0"/>
        </a:spcAft>
        <a:buNone/>
        <a:defRPr sz="2000" b="1"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accent6"/>
          </a:solidFill>
          <a:latin typeface="+mn-lt"/>
          <a:ea typeface="+mn-ea"/>
          <a:cs typeface="+mn-cs"/>
        </a:defRPr>
      </a:lvl1pPr>
      <a:lvl2pPr marL="742950" indent="-285750" algn="l" defTabSz="457200" rtl="0" eaLnBrk="1" latinLnBrk="0" hangingPunct="1">
        <a:spcBef>
          <a:spcPct val="20000"/>
        </a:spcBef>
        <a:buFont typeface="Arial"/>
        <a:buChar char="–"/>
        <a:defRPr sz="2200" kern="1200">
          <a:solidFill>
            <a:schemeClr val="accent6"/>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accent6"/>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accent6"/>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accent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PPT_Pattern_White_2.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89" y="-1"/>
            <a:ext cx="9143111" cy="5143500"/>
          </a:xfrm>
          <a:prstGeom prst="rect">
            <a:avLst/>
          </a:prstGeom>
        </p:spPr>
      </p:pic>
      <p:sp>
        <p:nvSpPr>
          <p:cNvPr id="4" name="Text Placeholder 3"/>
          <p:cNvSpPr>
            <a:spLocks noGrp="1"/>
          </p:cNvSpPr>
          <p:nvPr>
            <p:ph type="body" idx="1"/>
          </p:nvPr>
        </p:nvSpPr>
        <p:spPr>
          <a:xfrm>
            <a:off x="218698" y="981169"/>
            <a:ext cx="6158642" cy="34862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Footer Placeholder 4"/>
          <p:cNvSpPr>
            <a:spLocks noGrp="1"/>
          </p:cNvSpPr>
          <p:nvPr>
            <p:ph type="ftr" sz="quarter" idx="3"/>
          </p:nvPr>
        </p:nvSpPr>
        <p:spPr>
          <a:xfrm>
            <a:off x="218698" y="4796115"/>
            <a:ext cx="4465357" cy="257732"/>
          </a:xfrm>
          <a:prstGeom prst="rect">
            <a:avLst/>
          </a:prstGeom>
        </p:spPr>
        <p:txBody>
          <a:bodyPr vert="horz" lIns="91440" tIns="45720" rIns="91440" bIns="45720" rtlCol="0" anchor="ctr"/>
          <a:lstStyle>
            <a:lvl1pPr algn="l">
              <a:defRPr sz="800">
                <a:solidFill>
                  <a:schemeClr val="accent1"/>
                </a:solidFill>
              </a:defRPr>
            </a:lvl1pPr>
          </a:lstStyle>
          <a:p>
            <a:r>
              <a:rPr lang="en-US"/>
              <a:t>Department Name</a:t>
            </a:r>
          </a:p>
        </p:txBody>
      </p:sp>
      <p:grpSp>
        <p:nvGrpSpPr>
          <p:cNvPr id="21" name="Group 20"/>
          <p:cNvGrpSpPr/>
          <p:nvPr userDrawn="1"/>
        </p:nvGrpSpPr>
        <p:grpSpPr>
          <a:xfrm>
            <a:off x="-1" y="-1"/>
            <a:ext cx="769471" cy="759849"/>
            <a:chOff x="8082642" y="2902408"/>
            <a:chExt cx="771072" cy="761430"/>
          </a:xfrm>
        </p:grpSpPr>
        <p:sp>
          <p:nvSpPr>
            <p:cNvPr id="22" name="Rectangle 21"/>
            <p:cNvSpPr/>
            <p:nvPr userDrawn="1"/>
          </p:nvSpPr>
          <p:spPr>
            <a:xfrm>
              <a:off x="8082642" y="2902408"/>
              <a:ext cx="771072" cy="7614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Picture 22" descr="Old_Well.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10800000" flipH="1" flipV="1">
              <a:off x="8295881" y="3068879"/>
              <a:ext cx="344594" cy="428488"/>
            </a:xfrm>
            <a:prstGeom prst="rect">
              <a:avLst/>
            </a:prstGeom>
          </p:spPr>
        </p:pic>
      </p:grpSp>
      <p:cxnSp>
        <p:nvCxnSpPr>
          <p:cNvPr id="24" name="Straight Connector 23"/>
          <p:cNvCxnSpPr/>
          <p:nvPr userDrawn="1"/>
        </p:nvCxnSpPr>
        <p:spPr>
          <a:xfrm>
            <a:off x="-1" y="760412"/>
            <a:ext cx="9255611"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 name="Title Placeholder 1"/>
          <p:cNvSpPr>
            <a:spLocks noGrp="1"/>
          </p:cNvSpPr>
          <p:nvPr>
            <p:ph type="title"/>
          </p:nvPr>
        </p:nvSpPr>
        <p:spPr>
          <a:xfrm>
            <a:off x="829129" y="0"/>
            <a:ext cx="8107304" cy="76041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128521705"/>
      </p:ext>
    </p:extLst>
  </p:cSld>
  <p:clrMap bg1="lt1" tx1="dk1" bg2="lt2" tx2="dk2" accent1="accent1" accent2="accent2" accent3="accent3" accent4="accent4" accent5="accent5" accent6="accent6" hlink="hlink" folHlink="folHlink"/>
  <p:sldLayoutIdLst>
    <p:sldLayoutId id="2147493479" r:id="rId1"/>
    <p:sldLayoutId id="2147493480" r:id="rId2"/>
    <p:sldLayoutId id="2147493481" r:id="rId3"/>
  </p:sldLayoutIdLst>
  <p:hf hdr="0" dt="0"/>
  <p:txStyles>
    <p:titleStyle>
      <a:lvl1pPr algn="l" defTabSz="457200" rtl="0" eaLnBrk="1" latinLnBrk="0" hangingPunct="1">
        <a:spcBef>
          <a:spcPct val="0"/>
        </a:spcBef>
        <a:buNone/>
        <a:defRPr sz="2000" b="1"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accent6"/>
          </a:solidFill>
          <a:latin typeface="+mn-lt"/>
          <a:ea typeface="+mn-ea"/>
          <a:cs typeface="+mn-cs"/>
        </a:defRPr>
      </a:lvl1pPr>
      <a:lvl2pPr marL="742950" indent="-285750" algn="l" defTabSz="457200" rtl="0" eaLnBrk="1" latinLnBrk="0" hangingPunct="1">
        <a:spcBef>
          <a:spcPct val="20000"/>
        </a:spcBef>
        <a:buFont typeface="Arial"/>
        <a:buChar char="–"/>
        <a:defRPr sz="2200" kern="1200">
          <a:solidFill>
            <a:schemeClr val="accent6"/>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accent6"/>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accent6"/>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accent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8465263"/>
      </p:ext>
    </p:extLst>
  </p:cSld>
  <p:clrMap bg1="lt1" tx1="dk1" bg2="lt2" tx2="dk2" accent1="accent1" accent2="accent2" accent3="accent3" accent4="accent4" accent5="accent5" accent6="accent6" hlink="hlink" folHlink="folHlink"/>
  <p:sldLayoutIdLst>
    <p:sldLayoutId id="2147493483" r:id="rId1"/>
    <p:sldLayoutId id="2147493487" r:id="rId2"/>
    <p:sldLayoutId id="2147493488" r:id="rId3"/>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hyperlink" Target="https://unc.policystat.com/policy/7156503/latest/"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357188" y="2570163"/>
            <a:ext cx="8018716" cy="1482458"/>
          </a:xfrm>
        </p:spPr>
        <p:txBody>
          <a:bodyPr/>
          <a:lstStyle/>
          <a:p>
            <a:r>
              <a:rPr lang="en-US" dirty="0"/>
              <a:t>Dennis Schmidt, Associate Vice Chancellor for Institutional Privacy and CISO</a:t>
            </a:r>
          </a:p>
          <a:p>
            <a:r>
              <a:rPr lang="en-US" dirty="0"/>
              <a:t>Kim Stahl, Senior Policy and Process Lead, ITS Policy Office</a:t>
            </a:r>
          </a:p>
          <a:p>
            <a:r>
              <a:rPr lang="en-US" dirty="0"/>
              <a:t>Brian </a:t>
            </a:r>
            <a:r>
              <a:rPr lang="en-US" dirty="0" err="1"/>
              <a:t>Penders</a:t>
            </a:r>
            <a:r>
              <a:rPr lang="en-US" dirty="0"/>
              <a:t>, Chief Information Security Officer, IT-SOM</a:t>
            </a:r>
          </a:p>
          <a:p>
            <a:r>
              <a:rPr lang="en-US" dirty="0"/>
              <a:t>Chris Nelson, Director, Office of Clinical Trials</a:t>
            </a:r>
          </a:p>
          <a:p>
            <a:r>
              <a:rPr lang="en-US" dirty="0"/>
              <a:t>Cassandra Myers, Director Office of Human Research Ethics</a:t>
            </a:r>
          </a:p>
          <a:p>
            <a:endParaRPr lang="en-US" dirty="0"/>
          </a:p>
        </p:txBody>
      </p:sp>
      <p:sp>
        <p:nvSpPr>
          <p:cNvPr id="5" name="Title 4">
            <a:extLst>
              <a:ext uri="{FF2B5EF4-FFF2-40B4-BE49-F238E27FC236}">
                <a16:creationId xmlns:a16="http://schemas.microsoft.com/office/drawing/2014/main" id="{BC745A00-4643-420A-895B-E24FAD9CCD5D}"/>
              </a:ext>
            </a:extLst>
          </p:cNvPr>
          <p:cNvSpPr>
            <a:spLocks noGrp="1"/>
          </p:cNvSpPr>
          <p:nvPr>
            <p:ph type="title"/>
          </p:nvPr>
        </p:nvSpPr>
        <p:spPr>
          <a:xfrm>
            <a:off x="357188" y="348323"/>
            <a:ext cx="7721583" cy="2221839"/>
          </a:xfrm>
        </p:spPr>
        <p:txBody>
          <a:bodyPr>
            <a:normAutofit/>
          </a:bodyPr>
          <a:lstStyle/>
          <a:p>
            <a:r>
              <a:rPr lang="en-US" sz="2800" dirty="0"/>
              <a:t>Unencrypted Communication Standard Update</a:t>
            </a:r>
            <a:br>
              <a:rPr lang="en-US" sz="2800" dirty="0"/>
            </a:br>
            <a:r>
              <a:rPr lang="en-US" sz="2000" dirty="0"/>
              <a:t>10/26/2020</a:t>
            </a:r>
            <a:br>
              <a:rPr lang="en-US" dirty="0"/>
            </a:br>
            <a:endParaRPr lang="en-US" dirty="0"/>
          </a:p>
        </p:txBody>
      </p:sp>
    </p:spTree>
    <p:extLst>
      <p:ext uri="{BB962C8B-B14F-4D97-AF65-F5344CB8AC3E}">
        <p14:creationId xmlns:p14="http://schemas.microsoft.com/office/powerpoint/2010/main" val="1210010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2D351-607C-40F3-A9F3-35364B03BD87}"/>
              </a:ext>
            </a:extLst>
          </p:cNvPr>
          <p:cNvSpPr>
            <a:spLocks noGrp="1"/>
          </p:cNvSpPr>
          <p:nvPr>
            <p:ph type="title"/>
          </p:nvPr>
        </p:nvSpPr>
        <p:spPr>
          <a:xfrm>
            <a:off x="829129" y="0"/>
            <a:ext cx="8107304" cy="760412"/>
          </a:xfrm>
          <a:prstGeom prst="rect">
            <a:avLst/>
          </a:prstGeom>
        </p:spPr>
        <p:txBody>
          <a:bodyPr anchor="ctr">
            <a:normAutofit/>
          </a:bodyPr>
          <a:lstStyle/>
          <a:p>
            <a:r>
              <a:rPr lang="en-US" dirty="0"/>
              <a:t>Selection in IRBIS</a:t>
            </a:r>
          </a:p>
        </p:txBody>
      </p:sp>
      <p:sp>
        <p:nvSpPr>
          <p:cNvPr id="5" name="Slide Number Placeholder 4">
            <a:extLst>
              <a:ext uri="{FF2B5EF4-FFF2-40B4-BE49-F238E27FC236}">
                <a16:creationId xmlns:a16="http://schemas.microsoft.com/office/drawing/2014/main" id="{EE0D340A-943D-4469-9614-81935EB84D56}"/>
              </a:ext>
            </a:extLst>
          </p:cNvPr>
          <p:cNvSpPr>
            <a:spLocks noGrp="1"/>
          </p:cNvSpPr>
          <p:nvPr>
            <p:ph type="sldNum" sz="quarter" idx="4"/>
          </p:nvPr>
        </p:nvSpPr>
        <p:spPr>
          <a:xfrm>
            <a:off x="8555433" y="4796116"/>
            <a:ext cx="381000" cy="257732"/>
          </a:xfrm>
          <a:prstGeom prst="rect">
            <a:avLst/>
          </a:prstGeom>
        </p:spPr>
        <p:txBody>
          <a:bodyPr>
            <a:normAutofit/>
          </a:bodyPr>
          <a:lstStyle/>
          <a:p>
            <a:pPr>
              <a:spcAft>
                <a:spcPts val="600"/>
              </a:spcAft>
            </a:pPr>
            <a:fld id="{263E268E-DA18-874E-8CBA-6F80F366F288}" type="slidenum">
              <a:rPr lang="en-US" smtClean="0"/>
              <a:pPr>
                <a:spcAft>
                  <a:spcPts val="600"/>
                </a:spcAft>
              </a:pPr>
              <a:t>10</a:t>
            </a:fld>
            <a:endParaRPr lang="en-US"/>
          </a:p>
        </p:txBody>
      </p:sp>
      <p:pic>
        <p:nvPicPr>
          <p:cNvPr id="8" name="Content Placeholder 7">
            <a:extLst>
              <a:ext uri="{FF2B5EF4-FFF2-40B4-BE49-F238E27FC236}">
                <a16:creationId xmlns:a16="http://schemas.microsoft.com/office/drawing/2014/main" id="{2C334454-5FAE-9A45-8FAA-105B823155F2}"/>
              </a:ext>
            </a:extLst>
          </p:cNvPr>
          <p:cNvPicPr>
            <a:picLocks noGrp="1" noChangeAspect="1"/>
          </p:cNvPicPr>
          <p:nvPr>
            <p:ph idx="1"/>
          </p:nvPr>
        </p:nvPicPr>
        <p:blipFill>
          <a:blip r:embed="rId2"/>
          <a:stretch>
            <a:fillRect/>
          </a:stretch>
        </p:blipFill>
        <p:spPr>
          <a:xfrm>
            <a:off x="452487" y="976313"/>
            <a:ext cx="7917609" cy="3634011"/>
          </a:xfrm>
          <a:prstGeom prst="rect">
            <a:avLst/>
          </a:prstGeom>
        </p:spPr>
      </p:pic>
    </p:spTree>
    <p:extLst>
      <p:ext uri="{BB962C8B-B14F-4D97-AF65-F5344CB8AC3E}">
        <p14:creationId xmlns:p14="http://schemas.microsoft.com/office/powerpoint/2010/main" val="4094562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5F1D4-C7A5-B44F-A12A-30E66F0DB837}"/>
              </a:ext>
            </a:extLst>
          </p:cNvPr>
          <p:cNvSpPr>
            <a:spLocks noGrp="1"/>
          </p:cNvSpPr>
          <p:nvPr>
            <p:ph type="title"/>
          </p:nvPr>
        </p:nvSpPr>
        <p:spPr/>
        <p:txBody>
          <a:bodyPr/>
          <a:lstStyle/>
          <a:p>
            <a:r>
              <a:rPr lang="en-US" dirty="0"/>
              <a:t>Children</a:t>
            </a:r>
          </a:p>
        </p:txBody>
      </p:sp>
      <p:sp>
        <p:nvSpPr>
          <p:cNvPr id="5" name="Slide Number Placeholder 4">
            <a:extLst>
              <a:ext uri="{FF2B5EF4-FFF2-40B4-BE49-F238E27FC236}">
                <a16:creationId xmlns:a16="http://schemas.microsoft.com/office/drawing/2014/main" id="{D743251E-5EE6-6E4B-AEE8-A1C5292EACE3}"/>
              </a:ext>
            </a:extLst>
          </p:cNvPr>
          <p:cNvSpPr>
            <a:spLocks noGrp="1"/>
          </p:cNvSpPr>
          <p:nvPr>
            <p:ph type="sldNum" sz="quarter" idx="4"/>
          </p:nvPr>
        </p:nvSpPr>
        <p:spPr/>
        <p:txBody>
          <a:bodyPr/>
          <a:lstStyle/>
          <a:p>
            <a:fld id="{263E268E-DA18-874E-8CBA-6F80F366F288}" type="slidenum">
              <a:rPr lang="en-US" smtClean="0"/>
              <a:pPr/>
              <a:t>11</a:t>
            </a:fld>
            <a:endParaRPr lang="en-US"/>
          </a:p>
        </p:txBody>
      </p:sp>
      <p:pic>
        <p:nvPicPr>
          <p:cNvPr id="9" name="Picture 8">
            <a:extLst>
              <a:ext uri="{FF2B5EF4-FFF2-40B4-BE49-F238E27FC236}">
                <a16:creationId xmlns:a16="http://schemas.microsoft.com/office/drawing/2014/main" id="{76A551CC-5D1A-634A-B0A1-BE7DAC958406}"/>
              </a:ext>
            </a:extLst>
          </p:cNvPr>
          <p:cNvPicPr>
            <a:picLocks noChangeAspect="1"/>
          </p:cNvPicPr>
          <p:nvPr/>
        </p:nvPicPr>
        <p:blipFill>
          <a:blip r:embed="rId2"/>
          <a:stretch>
            <a:fillRect/>
          </a:stretch>
        </p:blipFill>
        <p:spPr>
          <a:xfrm>
            <a:off x="160255" y="982486"/>
            <a:ext cx="8823489" cy="2375790"/>
          </a:xfrm>
          <a:prstGeom prst="rect">
            <a:avLst/>
          </a:prstGeom>
        </p:spPr>
      </p:pic>
    </p:spTree>
    <p:extLst>
      <p:ext uri="{BB962C8B-B14F-4D97-AF65-F5344CB8AC3E}">
        <p14:creationId xmlns:p14="http://schemas.microsoft.com/office/powerpoint/2010/main" val="2802410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5980F-1A1C-A949-9CFE-8490868DEB0A}"/>
              </a:ext>
            </a:extLst>
          </p:cNvPr>
          <p:cNvSpPr>
            <a:spLocks noGrp="1"/>
          </p:cNvSpPr>
          <p:nvPr>
            <p:ph type="title"/>
          </p:nvPr>
        </p:nvSpPr>
        <p:spPr/>
        <p:txBody>
          <a:bodyPr/>
          <a:lstStyle/>
          <a:p>
            <a:r>
              <a:rPr lang="en-US" dirty="0"/>
              <a:t>Consent Form Language (Option 1)</a:t>
            </a:r>
          </a:p>
        </p:txBody>
      </p:sp>
      <p:sp>
        <p:nvSpPr>
          <p:cNvPr id="3" name="Content Placeholder 2">
            <a:extLst>
              <a:ext uri="{FF2B5EF4-FFF2-40B4-BE49-F238E27FC236}">
                <a16:creationId xmlns:a16="http://schemas.microsoft.com/office/drawing/2014/main" id="{0ECB8A0D-88C6-7948-8386-EAE0821CA85B}"/>
              </a:ext>
            </a:extLst>
          </p:cNvPr>
          <p:cNvSpPr>
            <a:spLocks noGrp="1"/>
          </p:cNvSpPr>
          <p:nvPr>
            <p:ph idx="1"/>
          </p:nvPr>
        </p:nvSpPr>
        <p:spPr>
          <a:xfrm>
            <a:off x="96149" y="847448"/>
            <a:ext cx="8944156" cy="4206400"/>
          </a:xfrm>
        </p:spPr>
        <p:txBody>
          <a:bodyPr>
            <a:normAutofit fontScale="25000" lnSpcReduction="20000"/>
          </a:bodyPr>
          <a:lstStyle/>
          <a:p>
            <a:pPr marL="0" indent="0" fontAlgn="base">
              <a:buNone/>
            </a:pPr>
            <a:r>
              <a:rPr lang="en-US" sz="6400" b="1" dirty="0"/>
              <a:t>How will information about you be protected?</a:t>
            </a:r>
          </a:p>
          <a:p>
            <a:pPr marL="0" indent="0" fontAlgn="base">
              <a:buNone/>
            </a:pPr>
            <a:endParaRPr lang="en-US" sz="4800" b="1" dirty="0"/>
          </a:p>
          <a:p>
            <a:pPr marL="0" indent="0" fontAlgn="base">
              <a:buNone/>
            </a:pPr>
            <a:r>
              <a:rPr lang="en-US" sz="4800" b="1" dirty="0">
                <a:highlight>
                  <a:srgbClr val="FFFF00"/>
                </a:highlight>
              </a:rPr>
              <a:t>Include one of the statements below if your study will utilize unencrypted messaging (e.g., unencrypted e-mail or text messaging]. </a:t>
            </a:r>
            <a:endParaRPr lang="en-US" sz="4800" dirty="0">
              <a:highlight>
                <a:srgbClr val="FFFF00"/>
              </a:highlight>
            </a:endParaRPr>
          </a:p>
          <a:p>
            <a:pPr marL="0" indent="0" fontAlgn="base">
              <a:buNone/>
            </a:pPr>
            <a:r>
              <a:rPr lang="en-US" sz="4800" b="1" dirty="0"/>
              <a:t> </a:t>
            </a:r>
            <a:endParaRPr lang="en-US" sz="4800" dirty="0"/>
          </a:p>
          <a:p>
            <a:pPr marL="0" indent="0" fontAlgn="base">
              <a:buNone/>
            </a:pPr>
            <a:r>
              <a:rPr lang="en-US" sz="5600" b="1" dirty="0"/>
              <a:t>[</a:t>
            </a:r>
            <a:r>
              <a:rPr lang="en-US" sz="5600" b="1" dirty="0">
                <a:highlight>
                  <a:srgbClr val="FFFF00"/>
                </a:highlight>
              </a:rPr>
              <a:t>Option 1-Most Common</a:t>
            </a:r>
            <a:r>
              <a:rPr lang="en-US" sz="5600" b="1" dirty="0"/>
              <a:t>] The study team would like to message you by </a:t>
            </a:r>
            <a:r>
              <a:rPr lang="en-US" sz="5600" b="1" dirty="0">
                <a:highlight>
                  <a:srgbClr val="FFFF00"/>
                </a:highlight>
              </a:rPr>
              <a:t>(insert technology(</a:t>
            </a:r>
            <a:r>
              <a:rPr lang="en-US" sz="5600" b="1" dirty="0" err="1">
                <a:highlight>
                  <a:srgbClr val="FFFF00"/>
                </a:highlight>
              </a:rPr>
              <a:t>ies</a:t>
            </a:r>
            <a:r>
              <a:rPr lang="en-US" sz="5600" b="1" dirty="0">
                <a:highlight>
                  <a:srgbClr val="FFFF00"/>
                </a:highlight>
              </a:rPr>
              <a:t>); e.g. text messaging or e-mail</a:t>
            </a:r>
            <a:r>
              <a:rPr lang="en-US" sz="5600" b="1" dirty="0"/>
              <a:t>), however you may say “no” to receiving these messages and still participate in this study.  If you say “yes”, messages may contain personal information about you and may be sent or received by the study team’s personal electronic devices or in a method that is not able to be encrypted (protected) and there is the risk your information could be shared beyond you and the study team.  This information may include information such as reminders and notifications to contact the study team.   </a:t>
            </a:r>
            <a:endParaRPr lang="en-US" sz="5600" dirty="0"/>
          </a:p>
          <a:p>
            <a:pPr marL="0" indent="0" fontAlgn="base">
              <a:buNone/>
            </a:pPr>
            <a:r>
              <a:rPr lang="en-US" sz="5600" b="1" dirty="0"/>
              <a:t> </a:t>
            </a:r>
            <a:endParaRPr lang="en-US" sz="5600" dirty="0"/>
          </a:p>
          <a:p>
            <a:pPr marL="0" indent="0" fontAlgn="base">
              <a:buNone/>
            </a:pPr>
            <a:r>
              <a:rPr lang="en-US" sz="5600" b="1" dirty="0"/>
              <a:t>If you wish to stop receiving unprotected communication from the study team or have lost access to your device, please notify the study team using the study contact information on the first page of this consent form.  After the study is complete and all research activities finished, or you withdraw from the study or request to stop receiving unprotected communication, you will no longer receive un-encrypted (un-protected)messages specific to this study. </a:t>
            </a:r>
            <a:endParaRPr lang="en-US" sz="5600" dirty="0"/>
          </a:p>
          <a:p>
            <a:pPr marL="0" indent="0" fontAlgn="base">
              <a:buNone/>
            </a:pPr>
            <a:r>
              <a:rPr lang="en-US" sz="5600" b="1" dirty="0"/>
              <a:t> </a:t>
            </a:r>
            <a:endParaRPr lang="en-US" sz="5600" dirty="0"/>
          </a:p>
          <a:p>
            <a:pPr marL="0" indent="0" fontAlgn="base">
              <a:buNone/>
            </a:pPr>
            <a:r>
              <a:rPr lang="en-US" sz="5600" b="1" dirty="0"/>
              <a:t>_____ Yes, I consent to the study team utilizing the following </a:t>
            </a:r>
            <a:r>
              <a:rPr lang="en-US" sz="5600" b="1" dirty="0">
                <a:highlight>
                  <a:srgbClr val="FFFF00"/>
                </a:highlight>
              </a:rPr>
              <a:t>(insert mechanism; e.g. cell phone number, email</a:t>
            </a:r>
            <a:r>
              <a:rPr lang="en-US" sz="5600" b="1" dirty="0"/>
              <a:t>) to send communication: _(</a:t>
            </a:r>
            <a:r>
              <a:rPr lang="en-US" sz="5600" b="1" dirty="0">
                <a:highlight>
                  <a:srgbClr val="FFFF00"/>
                </a:highlight>
              </a:rPr>
              <a:t>List e-mail, cell-phone #</a:t>
            </a:r>
            <a:r>
              <a:rPr lang="en-US" sz="5600" b="1" dirty="0"/>
              <a:t>)__________ </a:t>
            </a:r>
            <a:endParaRPr lang="en-US" sz="5600" dirty="0"/>
          </a:p>
          <a:p>
            <a:pPr marL="0" indent="0" fontAlgn="base">
              <a:buNone/>
            </a:pPr>
            <a:r>
              <a:rPr lang="en-US" sz="5600" b="1" dirty="0"/>
              <a:t> </a:t>
            </a:r>
            <a:endParaRPr lang="en-US" sz="5600" dirty="0"/>
          </a:p>
          <a:p>
            <a:pPr marL="0" indent="0" fontAlgn="base">
              <a:buNone/>
            </a:pPr>
            <a:r>
              <a:rPr lang="en-US" sz="5600" b="1" dirty="0"/>
              <a:t>_____ No, I do not consent to receive un-protected communication from the study team.   </a:t>
            </a:r>
            <a:endParaRPr lang="en-US" sz="5600" dirty="0"/>
          </a:p>
          <a:p>
            <a:pPr marL="0" indent="0" fontAlgn="base">
              <a:buNone/>
            </a:pPr>
            <a:r>
              <a:rPr lang="en-US" sz="5600" b="1" dirty="0"/>
              <a:t> </a:t>
            </a:r>
            <a:endParaRPr lang="en-US" sz="5600" dirty="0"/>
          </a:p>
          <a:p>
            <a:pPr marL="0" indent="0" fontAlgn="base">
              <a:buNone/>
            </a:pPr>
            <a:endParaRPr lang="en-US" dirty="0"/>
          </a:p>
        </p:txBody>
      </p:sp>
      <p:sp>
        <p:nvSpPr>
          <p:cNvPr id="5" name="Slide Number Placeholder 4">
            <a:extLst>
              <a:ext uri="{FF2B5EF4-FFF2-40B4-BE49-F238E27FC236}">
                <a16:creationId xmlns:a16="http://schemas.microsoft.com/office/drawing/2014/main" id="{F97CFB91-9351-B145-9D6A-07B23B65B4DE}"/>
              </a:ext>
            </a:extLst>
          </p:cNvPr>
          <p:cNvSpPr>
            <a:spLocks noGrp="1"/>
          </p:cNvSpPr>
          <p:nvPr>
            <p:ph type="sldNum" sz="quarter" idx="4"/>
          </p:nvPr>
        </p:nvSpPr>
        <p:spPr/>
        <p:txBody>
          <a:bodyPr/>
          <a:lstStyle/>
          <a:p>
            <a:fld id="{263E268E-DA18-874E-8CBA-6F80F366F288}" type="slidenum">
              <a:rPr lang="en-US" smtClean="0"/>
              <a:pPr/>
              <a:t>12</a:t>
            </a:fld>
            <a:endParaRPr lang="en-US"/>
          </a:p>
        </p:txBody>
      </p:sp>
    </p:spTree>
    <p:extLst>
      <p:ext uri="{BB962C8B-B14F-4D97-AF65-F5344CB8AC3E}">
        <p14:creationId xmlns:p14="http://schemas.microsoft.com/office/powerpoint/2010/main" val="1586070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5980F-1A1C-A949-9CFE-8490868DEB0A}"/>
              </a:ext>
            </a:extLst>
          </p:cNvPr>
          <p:cNvSpPr>
            <a:spLocks noGrp="1"/>
          </p:cNvSpPr>
          <p:nvPr>
            <p:ph type="title"/>
          </p:nvPr>
        </p:nvSpPr>
        <p:spPr/>
        <p:txBody>
          <a:bodyPr/>
          <a:lstStyle/>
          <a:p>
            <a:r>
              <a:rPr lang="en-US" dirty="0"/>
              <a:t>Consent Form Language (Option 2)</a:t>
            </a:r>
          </a:p>
        </p:txBody>
      </p:sp>
      <p:sp>
        <p:nvSpPr>
          <p:cNvPr id="3" name="Content Placeholder 2">
            <a:extLst>
              <a:ext uri="{FF2B5EF4-FFF2-40B4-BE49-F238E27FC236}">
                <a16:creationId xmlns:a16="http://schemas.microsoft.com/office/drawing/2014/main" id="{0ECB8A0D-88C6-7948-8386-EAE0821CA85B}"/>
              </a:ext>
            </a:extLst>
          </p:cNvPr>
          <p:cNvSpPr>
            <a:spLocks noGrp="1"/>
          </p:cNvSpPr>
          <p:nvPr>
            <p:ph idx="1"/>
          </p:nvPr>
        </p:nvSpPr>
        <p:spPr>
          <a:xfrm>
            <a:off x="207566" y="847447"/>
            <a:ext cx="8717736" cy="4077534"/>
          </a:xfrm>
        </p:spPr>
        <p:txBody>
          <a:bodyPr>
            <a:normAutofit fontScale="25000" lnSpcReduction="20000"/>
          </a:bodyPr>
          <a:lstStyle/>
          <a:p>
            <a:pPr marL="0" indent="0" fontAlgn="base">
              <a:buNone/>
            </a:pPr>
            <a:r>
              <a:rPr lang="en-US" sz="6400" b="1" dirty="0"/>
              <a:t>How will information about you be protected?</a:t>
            </a:r>
          </a:p>
          <a:p>
            <a:pPr marL="0" indent="0" fontAlgn="base">
              <a:buNone/>
            </a:pPr>
            <a:endParaRPr lang="en-US" sz="4800" b="1" dirty="0"/>
          </a:p>
          <a:p>
            <a:pPr marL="0" indent="0" fontAlgn="base">
              <a:buNone/>
            </a:pPr>
            <a:r>
              <a:rPr lang="en-US" sz="5600" b="1" dirty="0">
                <a:highlight>
                  <a:srgbClr val="FFFF00"/>
                </a:highlight>
              </a:rPr>
              <a:t>Include one of the statements below if your study will utilize unencrypted messaging (e.g., unencrypted e-mail or text messaging]. </a:t>
            </a:r>
            <a:endParaRPr lang="en-US" sz="5600" dirty="0">
              <a:highlight>
                <a:srgbClr val="FFFF00"/>
              </a:highlight>
            </a:endParaRPr>
          </a:p>
          <a:p>
            <a:pPr marL="0" indent="0" fontAlgn="base">
              <a:buNone/>
            </a:pPr>
            <a:r>
              <a:rPr lang="en-US" sz="5600" b="1" dirty="0"/>
              <a:t> </a:t>
            </a:r>
            <a:endParaRPr lang="en-US" sz="5600" dirty="0">
              <a:highlight>
                <a:srgbClr val="FFFF00"/>
              </a:highlight>
            </a:endParaRPr>
          </a:p>
          <a:p>
            <a:pPr marL="0" indent="0" fontAlgn="base">
              <a:buNone/>
            </a:pPr>
            <a:r>
              <a:rPr lang="en-US" sz="5600" b="1" dirty="0">
                <a:highlight>
                  <a:srgbClr val="FFFF00"/>
                </a:highlight>
              </a:rPr>
              <a:t> [Option 2-Only for Study’s Designed to Investigate Messaging</a:t>
            </a:r>
            <a:r>
              <a:rPr lang="en-US" sz="5600" b="1" dirty="0"/>
              <a:t>] As the purpose of this research is to study </a:t>
            </a:r>
            <a:r>
              <a:rPr lang="en-US" sz="5600" b="1" dirty="0">
                <a:highlight>
                  <a:srgbClr val="FFFF00"/>
                </a:highlight>
              </a:rPr>
              <a:t>(insert technology(</a:t>
            </a:r>
            <a:r>
              <a:rPr lang="en-US" sz="5600" b="1" dirty="0" err="1">
                <a:highlight>
                  <a:srgbClr val="FFFF00"/>
                </a:highlight>
              </a:rPr>
              <a:t>ies</a:t>
            </a:r>
            <a:r>
              <a:rPr lang="en-US" sz="5600" b="1" dirty="0">
                <a:highlight>
                  <a:srgbClr val="FFFF00"/>
                </a:highlight>
              </a:rPr>
              <a:t>)</a:t>
            </a:r>
            <a:r>
              <a:rPr lang="en-US" sz="5600" b="1" dirty="0"/>
              <a:t>), by signing this consent on the last page of this form you are giving permission for the study team to contact by the mechanism identified below that you provide.  This communication may contain personal information about you and may be sent or received by the study team member’s personal electronic devices or in a method that is not able to be encrypted (protected) and there is the risk your information could be shared beyond you and the study team.   </a:t>
            </a:r>
            <a:endParaRPr lang="en-US" sz="5600" dirty="0"/>
          </a:p>
          <a:p>
            <a:pPr marL="0" indent="0" fontAlgn="base">
              <a:buNone/>
            </a:pPr>
            <a:r>
              <a:rPr lang="en-US" sz="5600" b="1" dirty="0"/>
              <a:t> </a:t>
            </a:r>
            <a:endParaRPr lang="en-US" sz="5600" dirty="0"/>
          </a:p>
          <a:p>
            <a:pPr marL="0" indent="0" fontAlgn="base">
              <a:buNone/>
            </a:pPr>
            <a:r>
              <a:rPr lang="en-US" sz="5600" b="1" dirty="0"/>
              <a:t>This information may include information such as reminders and notification requests to contact the study team.  If you do not want to receive un-protected communication that may contain personal information, then you should not consent to participate in this study. </a:t>
            </a:r>
            <a:br>
              <a:rPr lang="en-US" sz="5600" b="1" dirty="0"/>
            </a:br>
            <a:r>
              <a:rPr lang="en-US" sz="5600" b="1" dirty="0"/>
              <a:t> </a:t>
            </a:r>
            <a:endParaRPr lang="en-US" sz="5600" dirty="0"/>
          </a:p>
          <a:p>
            <a:pPr marL="0" indent="0" fontAlgn="base">
              <a:buNone/>
            </a:pPr>
            <a:r>
              <a:rPr lang="en-US" sz="5600" b="1" dirty="0"/>
              <a:t>If you have lost access to your device, please notify the study team using the study contact information on the first page of this consent form.  After the study is complete and all research activities concluded, or you withdraw from the study, you will no longer receive un-encrypted (un-protected) communication specific to this study.   </a:t>
            </a:r>
            <a:br>
              <a:rPr lang="en-US" sz="5600" b="1" dirty="0"/>
            </a:br>
            <a:r>
              <a:rPr lang="en-US" sz="5600" b="1" dirty="0"/>
              <a:t> </a:t>
            </a:r>
            <a:endParaRPr lang="en-US" sz="5600" dirty="0"/>
          </a:p>
          <a:p>
            <a:pPr marL="0" indent="0" fontAlgn="base">
              <a:buNone/>
            </a:pPr>
            <a:r>
              <a:rPr lang="en-US" sz="5600" b="1" dirty="0"/>
              <a:t>The study team may use the following </a:t>
            </a:r>
            <a:r>
              <a:rPr lang="en-US" sz="5600" b="1" dirty="0">
                <a:highlight>
                  <a:srgbClr val="FFFF00"/>
                </a:highlight>
              </a:rPr>
              <a:t>(insert mechanism; e.g. cell phone number, email</a:t>
            </a:r>
            <a:r>
              <a:rPr lang="en-US" sz="5600" b="1" dirty="0"/>
              <a:t>) to send communication: _(</a:t>
            </a:r>
            <a:r>
              <a:rPr lang="en-US" sz="5600" b="1" dirty="0">
                <a:highlight>
                  <a:srgbClr val="FFFF00"/>
                </a:highlight>
              </a:rPr>
              <a:t>List e-mail, cell-phone </a:t>
            </a:r>
            <a:r>
              <a:rPr lang="en-US" sz="5600" b="1" dirty="0"/>
              <a:t>#)__________  </a:t>
            </a:r>
            <a:endParaRPr lang="en-US" sz="5600" dirty="0"/>
          </a:p>
          <a:p>
            <a:pPr marL="0" indent="0" fontAlgn="base">
              <a:buNone/>
            </a:pPr>
            <a:r>
              <a:rPr lang="en-US" b="1" dirty="0"/>
              <a:t> </a:t>
            </a:r>
            <a:endParaRPr lang="en-US" dirty="0"/>
          </a:p>
          <a:p>
            <a:pPr marL="0" indent="0" fontAlgn="base">
              <a:buNone/>
            </a:pPr>
            <a:r>
              <a:rPr lang="en-US" b="1" dirty="0"/>
              <a:t> </a:t>
            </a:r>
            <a:endParaRPr lang="en-US" dirty="0"/>
          </a:p>
        </p:txBody>
      </p:sp>
      <p:sp>
        <p:nvSpPr>
          <p:cNvPr id="5" name="Slide Number Placeholder 4">
            <a:extLst>
              <a:ext uri="{FF2B5EF4-FFF2-40B4-BE49-F238E27FC236}">
                <a16:creationId xmlns:a16="http://schemas.microsoft.com/office/drawing/2014/main" id="{F97CFB91-9351-B145-9D6A-07B23B65B4DE}"/>
              </a:ext>
            </a:extLst>
          </p:cNvPr>
          <p:cNvSpPr>
            <a:spLocks noGrp="1"/>
          </p:cNvSpPr>
          <p:nvPr>
            <p:ph type="sldNum" sz="quarter" idx="4"/>
          </p:nvPr>
        </p:nvSpPr>
        <p:spPr/>
        <p:txBody>
          <a:bodyPr/>
          <a:lstStyle/>
          <a:p>
            <a:fld id="{263E268E-DA18-874E-8CBA-6F80F366F288}" type="slidenum">
              <a:rPr lang="en-US" smtClean="0"/>
              <a:pPr/>
              <a:t>13</a:t>
            </a:fld>
            <a:endParaRPr lang="en-US"/>
          </a:p>
        </p:txBody>
      </p:sp>
    </p:spTree>
    <p:extLst>
      <p:ext uri="{BB962C8B-B14F-4D97-AF65-F5344CB8AC3E}">
        <p14:creationId xmlns:p14="http://schemas.microsoft.com/office/powerpoint/2010/main" val="2003993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0E56C-2382-704B-A73A-B3DF08732ABC}"/>
              </a:ext>
            </a:extLst>
          </p:cNvPr>
          <p:cNvSpPr>
            <a:spLocks noGrp="1"/>
          </p:cNvSpPr>
          <p:nvPr>
            <p:ph type="title"/>
          </p:nvPr>
        </p:nvSpPr>
        <p:spPr/>
        <p:txBody>
          <a:bodyPr/>
          <a:lstStyle/>
          <a:p>
            <a:r>
              <a:rPr lang="en-US" dirty="0"/>
              <a:t>Consent Form Addendum</a:t>
            </a:r>
          </a:p>
        </p:txBody>
      </p:sp>
      <p:sp>
        <p:nvSpPr>
          <p:cNvPr id="5" name="Slide Number Placeholder 4">
            <a:extLst>
              <a:ext uri="{FF2B5EF4-FFF2-40B4-BE49-F238E27FC236}">
                <a16:creationId xmlns:a16="http://schemas.microsoft.com/office/drawing/2014/main" id="{16288626-9D3A-F549-AE75-84F19C3474D2}"/>
              </a:ext>
            </a:extLst>
          </p:cNvPr>
          <p:cNvSpPr>
            <a:spLocks noGrp="1"/>
          </p:cNvSpPr>
          <p:nvPr>
            <p:ph type="sldNum" sz="quarter" idx="4"/>
          </p:nvPr>
        </p:nvSpPr>
        <p:spPr/>
        <p:txBody>
          <a:bodyPr/>
          <a:lstStyle/>
          <a:p>
            <a:fld id="{263E268E-DA18-874E-8CBA-6F80F366F288}" type="slidenum">
              <a:rPr lang="en-US" smtClean="0"/>
              <a:pPr/>
              <a:t>14</a:t>
            </a:fld>
            <a:endParaRPr lang="en-US"/>
          </a:p>
        </p:txBody>
      </p:sp>
      <p:pic>
        <p:nvPicPr>
          <p:cNvPr id="8" name="Picture 7" descr="Graphical user interface, text, application&#10;&#10;Description automatically generated">
            <a:extLst>
              <a:ext uri="{FF2B5EF4-FFF2-40B4-BE49-F238E27FC236}">
                <a16:creationId xmlns:a16="http://schemas.microsoft.com/office/drawing/2014/main" id="{2F6361DF-2D74-2842-B408-0193AE3D57C1}"/>
              </a:ext>
            </a:extLst>
          </p:cNvPr>
          <p:cNvPicPr>
            <a:picLocks noChangeAspect="1"/>
          </p:cNvPicPr>
          <p:nvPr/>
        </p:nvPicPr>
        <p:blipFill>
          <a:blip r:embed="rId2"/>
          <a:stretch>
            <a:fillRect/>
          </a:stretch>
        </p:blipFill>
        <p:spPr>
          <a:xfrm>
            <a:off x="4860793" y="867264"/>
            <a:ext cx="3009202" cy="4276235"/>
          </a:xfrm>
          <a:prstGeom prst="rect">
            <a:avLst/>
          </a:prstGeom>
        </p:spPr>
      </p:pic>
      <p:pic>
        <p:nvPicPr>
          <p:cNvPr id="10" name="Picture 9" descr="Graphical user interface, text, application&#10;&#10;Description automatically generated">
            <a:extLst>
              <a:ext uri="{FF2B5EF4-FFF2-40B4-BE49-F238E27FC236}">
                <a16:creationId xmlns:a16="http://schemas.microsoft.com/office/drawing/2014/main" id="{801F7959-D345-AB42-8582-FB5E2FD5D531}"/>
              </a:ext>
            </a:extLst>
          </p:cNvPr>
          <p:cNvPicPr>
            <a:picLocks noChangeAspect="1"/>
          </p:cNvPicPr>
          <p:nvPr/>
        </p:nvPicPr>
        <p:blipFill>
          <a:blip r:embed="rId3"/>
          <a:stretch>
            <a:fillRect/>
          </a:stretch>
        </p:blipFill>
        <p:spPr>
          <a:xfrm>
            <a:off x="1203703" y="867266"/>
            <a:ext cx="3202494" cy="4276235"/>
          </a:xfrm>
          <a:prstGeom prst="rect">
            <a:avLst/>
          </a:prstGeom>
        </p:spPr>
      </p:pic>
    </p:spTree>
    <p:extLst>
      <p:ext uri="{BB962C8B-B14F-4D97-AF65-F5344CB8AC3E}">
        <p14:creationId xmlns:p14="http://schemas.microsoft.com/office/powerpoint/2010/main" val="2653887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0E56C-2382-704B-A73A-B3DF08732ABC}"/>
              </a:ext>
            </a:extLst>
          </p:cNvPr>
          <p:cNvSpPr>
            <a:spLocks noGrp="1"/>
          </p:cNvSpPr>
          <p:nvPr>
            <p:ph type="title"/>
          </p:nvPr>
        </p:nvSpPr>
        <p:spPr/>
        <p:txBody>
          <a:bodyPr/>
          <a:lstStyle/>
          <a:p>
            <a:r>
              <a:rPr lang="en-US" dirty="0"/>
              <a:t>What if my project’s texting needs do not fit into this framework?</a:t>
            </a:r>
          </a:p>
        </p:txBody>
      </p:sp>
      <p:sp>
        <p:nvSpPr>
          <p:cNvPr id="5" name="Slide Number Placeholder 4">
            <a:extLst>
              <a:ext uri="{FF2B5EF4-FFF2-40B4-BE49-F238E27FC236}">
                <a16:creationId xmlns:a16="http://schemas.microsoft.com/office/drawing/2014/main" id="{16288626-9D3A-F549-AE75-84F19C3474D2}"/>
              </a:ext>
            </a:extLst>
          </p:cNvPr>
          <p:cNvSpPr>
            <a:spLocks noGrp="1"/>
          </p:cNvSpPr>
          <p:nvPr>
            <p:ph type="sldNum" sz="quarter" idx="4"/>
          </p:nvPr>
        </p:nvSpPr>
        <p:spPr/>
        <p:txBody>
          <a:bodyPr/>
          <a:lstStyle/>
          <a:p>
            <a:fld id="{263E268E-DA18-874E-8CBA-6F80F366F288}" type="slidenum">
              <a:rPr lang="en-US" smtClean="0"/>
              <a:pPr/>
              <a:t>15</a:t>
            </a:fld>
            <a:endParaRPr lang="en-US"/>
          </a:p>
        </p:txBody>
      </p:sp>
      <p:sp>
        <p:nvSpPr>
          <p:cNvPr id="3" name="TextBox 2">
            <a:extLst>
              <a:ext uri="{FF2B5EF4-FFF2-40B4-BE49-F238E27FC236}">
                <a16:creationId xmlns:a16="http://schemas.microsoft.com/office/drawing/2014/main" id="{07DC3CE0-7395-0745-8E6C-798CDC680807}"/>
              </a:ext>
            </a:extLst>
          </p:cNvPr>
          <p:cNvSpPr txBox="1"/>
          <p:nvPr/>
        </p:nvSpPr>
        <p:spPr>
          <a:xfrm>
            <a:off x="716007" y="1150069"/>
            <a:ext cx="7636141" cy="1754326"/>
          </a:xfrm>
          <a:prstGeom prst="rect">
            <a:avLst/>
          </a:prstGeom>
          <a:noFill/>
        </p:spPr>
        <p:txBody>
          <a:bodyPr wrap="square" rtlCol="0">
            <a:spAutoFit/>
          </a:bodyPr>
          <a:lstStyle/>
          <a:p>
            <a:pPr marL="285750" indent="-285750">
              <a:buFont typeface="Arial" panose="020B0604020202020204" pitchFamily="34" charset="0"/>
              <a:buChar char="•"/>
            </a:pPr>
            <a:r>
              <a:rPr lang="en-US" dirty="0"/>
              <a:t>If your project’s texting needs do not fit into this framework, please seek consultation with your IT liaison and the OHRE.  </a:t>
            </a:r>
          </a:p>
          <a:p>
            <a:endParaRPr lang="en-US" dirty="0"/>
          </a:p>
          <a:p>
            <a:pPr marL="285750" indent="-285750">
              <a:buFont typeface="Arial" panose="020B0604020202020204" pitchFamily="34" charset="0"/>
              <a:buChar char="•"/>
            </a:pPr>
            <a:r>
              <a:rPr lang="en-US" dirty="0"/>
              <a:t>As a reminder, the update to this standard does not “undo” previous assessments made by IT, and if your platform was determined to be acceptable, this standard does not alter or change this.</a:t>
            </a:r>
          </a:p>
        </p:txBody>
      </p:sp>
    </p:spTree>
    <p:extLst>
      <p:ext uri="{BB962C8B-B14F-4D97-AF65-F5344CB8AC3E}">
        <p14:creationId xmlns:p14="http://schemas.microsoft.com/office/powerpoint/2010/main" val="2947015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77B31-9E71-E046-A8F0-29EB8F10E11A}"/>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039D7400-35A7-974D-B4DC-FFBFF88B685C}"/>
              </a:ext>
            </a:extLst>
          </p:cNvPr>
          <p:cNvSpPr>
            <a:spLocks noGrp="1"/>
          </p:cNvSpPr>
          <p:nvPr>
            <p:ph idx="1"/>
          </p:nvPr>
        </p:nvSpPr>
        <p:spPr/>
        <p:txBody>
          <a:bodyPr/>
          <a:lstStyle/>
          <a:p>
            <a:r>
              <a:rPr lang="en-US" dirty="0"/>
              <a:t>Transmission of Sensitive Information Standard</a:t>
            </a:r>
          </a:p>
          <a:p>
            <a:r>
              <a:rPr lang="en-US" dirty="0"/>
              <a:t>OHRE Unencrypted Communication FAQ’s</a:t>
            </a:r>
          </a:p>
          <a:p>
            <a:r>
              <a:rPr lang="en-US" dirty="0"/>
              <a:t>Consent Form/Addendum</a:t>
            </a:r>
          </a:p>
          <a:p>
            <a:r>
              <a:rPr lang="en-US" dirty="0"/>
              <a:t>IT Liaisons &amp; OHRE Staff</a:t>
            </a:r>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86F77ECB-EF2B-7142-BEB3-347E5F74C9BF}"/>
              </a:ext>
            </a:extLst>
          </p:cNvPr>
          <p:cNvSpPr>
            <a:spLocks noGrp="1"/>
          </p:cNvSpPr>
          <p:nvPr>
            <p:ph type="ftr" sz="quarter" idx="3"/>
          </p:nvPr>
        </p:nvSpPr>
        <p:spPr/>
        <p:txBody>
          <a:bodyPr/>
          <a:lstStyle/>
          <a:p>
            <a:r>
              <a:rPr lang="en-US"/>
              <a:t>Department Name</a:t>
            </a:r>
          </a:p>
        </p:txBody>
      </p:sp>
      <p:sp>
        <p:nvSpPr>
          <p:cNvPr id="5" name="Slide Number Placeholder 4">
            <a:extLst>
              <a:ext uri="{FF2B5EF4-FFF2-40B4-BE49-F238E27FC236}">
                <a16:creationId xmlns:a16="http://schemas.microsoft.com/office/drawing/2014/main" id="{9D13DDA4-F8B7-E94B-BCE6-CA9FFEEBA6EB}"/>
              </a:ext>
            </a:extLst>
          </p:cNvPr>
          <p:cNvSpPr>
            <a:spLocks noGrp="1"/>
          </p:cNvSpPr>
          <p:nvPr>
            <p:ph type="sldNum" sz="quarter" idx="4"/>
          </p:nvPr>
        </p:nvSpPr>
        <p:spPr/>
        <p:txBody>
          <a:bodyPr/>
          <a:lstStyle/>
          <a:p>
            <a:fld id="{263E268E-DA18-874E-8CBA-6F80F366F288}" type="slidenum">
              <a:rPr lang="en-US" smtClean="0"/>
              <a:pPr/>
              <a:t>16</a:t>
            </a:fld>
            <a:endParaRPr lang="en-US"/>
          </a:p>
        </p:txBody>
      </p:sp>
    </p:spTree>
    <p:extLst>
      <p:ext uri="{BB962C8B-B14F-4D97-AF65-F5344CB8AC3E}">
        <p14:creationId xmlns:p14="http://schemas.microsoft.com/office/powerpoint/2010/main" val="2742958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9414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Objective</a:t>
            </a:r>
          </a:p>
        </p:txBody>
      </p:sp>
      <p:sp>
        <p:nvSpPr>
          <p:cNvPr id="4" name="Footer Placeholder 3"/>
          <p:cNvSpPr>
            <a:spLocks noGrp="1"/>
          </p:cNvSpPr>
          <p:nvPr>
            <p:ph type="ftr" sz="quarter" idx="3"/>
          </p:nvPr>
        </p:nvSpPr>
        <p:spPr>
          <a:xfrm>
            <a:off x="218698" y="4796115"/>
            <a:ext cx="4465357" cy="257732"/>
          </a:xfrm>
        </p:spPr>
        <p:txBody>
          <a:bodyPr/>
          <a:lstStyle/>
          <a:p>
            <a:r>
              <a:rPr lang="en-US"/>
              <a:t>Office for Human Research Ethics-UNC Chapel Hill</a:t>
            </a:r>
          </a:p>
        </p:txBody>
      </p:sp>
      <p:sp>
        <p:nvSpPr>
          <p:cNvPr id="6" name="Slide Number Placeholder 5"/>
          <p:cNvSpPr>
            <a:spLocks noGrp="1"/>
          </p:cNvSpPr>
          <p:nvPr>
            <p:ph type="sldNum" sz="quarter" idx="4"/>
          </p:nvPr>
        </p:nvSpPr>
        <p:spPr/>
        <p:txBody>
          <a:bodyPr/>
          <a:lstStyle/>
          <a:p>
            <a:fld id="{263E268E-DA18-874E-8CBA-6F80F366F288}" type="slidenum">
              <a:rPr lang="en-US" smtClean="0"/>
              <a:pPr/>
              <a:t>2</a:t>
            </a:fld>
            <a:endParaRPr lang="en-US"/>
          </a:p>
        </p:txBody>
      </p:sp>
      <p:sp>
        <p:nvSpPr>
          <p:cNvPr id="8" name="TextBox 7">
            <a:extLst>
              <a:ext uri="{FF2B5EF4-FFF2-40B4-BE49-F238E27FC236}">
                <a16:creationId xmlns:a16="http://schemas.microsoft.com/office/drawing/2014/main" id="{11FAB7E2-AC36-4211-A09C-7D22CC1B49B3}"/>
              </a:ext>
            </a:extLst>
          </p:cNvPr>
          <p:cNvSpPr txBox="1"/>
          <p:nvPr/>
        </p:nvSpPr>
        <p:spPr>
          <a:xfrm>
            <a:off x="506802" y="1480508"/>
            <a:ext cx="8215312" cy="101566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914400" lvl="1" indent="-457200">
              <a:buFont typeface="+mj-lt"/>
              <a:buAutoNum type="arabicPeriod"/>
            </a:pPr>
            <a:endParaRPr lang="en-US" sz="2000" dirty="0">
              <a:solidFill>
                <a:schemeClr val="accent6"/>
              </a:solidFill>
            </a:endParaRPr>
          </a:p>
          <a:p>
            <a:pPr marL="914400" lvl="1" indent="-457200">
              <a:buFont typeface="+mj-lt"/>
              <a:buAutoNum type="arabicPeriod"/>
            </a:pPr>
            <a:endParaRPr lang="en-US" sz="2000" dirty="0">
              <a:solidFill>
                <a:schemeClr val="accent6"/>
              </a:solidFill>
            </a:endParaRPr>
          </a:p>
          <a:p>
            <a:pPr marL="342900" indent="-342900">
              <a:buFont typeface="Arial"/>
              <a:buChar char="•"/>
            </a:pPr>
            <a:endParaRPr lang="en-US" sz="2000" dirty="0">
              <a:solidFill>
                <a:srgbClr val="002060"/>
              </a:solidFill>
              <a:latin typeface="Calibri"/>
              <a:cs typeface="Calibri"/>
            </a:endParaRPr>
          </a:p>
        </p:txBody>
      </p:sp>
      <p:sp>
        <p:nvSpPr>
          <p:cNvPr id="3" name="TextBox 2">
            <a:extLst>
              <a:ext uri="{FF2B5EF4-FFF2-40B4-BE49-F238E27FC236}">
                <a16:creationId xmlns:a16="http://schemas.microsoft.com/office/drawing/2014/main" id="{8B708A1A-75B7-7A40-A762-0143763DA643}"/>
              </a:ext>
            </a:extLst>
          </p:cNvPr>
          <p:cNvSpPr txBox="1"/>
          <p:nvPr/>
        </p:nvSpPr>
        <p:spPr>
          <a:xfrm>
            <a:off x="421886" y="1111175"/>
            <a:ext cx="8215312" cy="2862322"/>
          </a:xfrm>
          <a:prstGeom prst="rect">
            <a:avLst/>
          </a:prstGeom>
          <a:noFill/>
        </p:spPr>
        <p:txBody>
          <a:bodyPr wrap="square" rtlCol="0">
            <a:spAutoFit/>
          </a:bodyPr>
          <a:lstStyle/>
          <a:p>
            <a:pPr marL="285750" indent="-285750">
              <a:buFont typeface="Arial" panose="020B0604020202020204" pitchFamily="34" charset="0"/>
              <a:buChar char="•"/>
            </a:pPr>
            <a:r>
              <a:rPr lang="en-US" dirty="0"/>
              <a:t>Review the update to the ”Transmission of Sensitive Information” standard, including the exception to the standard for unencrypted communication.</a:t>
            </a:r>
            <a:br>
              <a:rPr lang="en-US" dirty="0"/>
            </a:br>
            <a:endParaRPr lang="en-US" dirty="0"/>
          </a:p>
          <a:p>
            <a:pPr marL="285750" indent="-285750">
              <a:buFont typeface="Arial" panose="020B0604020202020204" pitchFamily="34" charset="0"/>
              <a:buChar char="•"/>
            </a:pPr>
            <a:r>
              <a:rPr lang="en-US" dirty="0"/>
              <a:t>Identify how requests for utilization of unencrypted communication can be made for human subject research</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Review consent form changes and processes in relation to unencrypted communications.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Answer questions the research community may have</a:t>
            </a:r>
          </a:p>
        </p:txBody>
      </p:sp>
    </p:spTree>
    <p:extLst>
      <p:ext uri="{BB962C8B-B14F-4D97-AF65-F5344CB8AC3E}">
        <p14:creationId xmlns:p14="http://schemas.microsoft.com/office/powerpoint/2010/main" val="3083463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Standard Requirements</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b="1" dirty="0"/>
              <a:t>Standard</a:t>
            </a:r>
          </a:p>
          <a:p>
            <a:r>
              <a:rPr lang="en-US" dirty="0"/>
              <a:t>Protected Health Information (PHI) and other Sensitive Information (SI) (data classified as Tier 2 or Tier 3 in the </a:t>
            </a:r>
            <a:r>
              <a:rPr lang="en-US" u="sng" dirty="0">
                <a:hlinkClick r:id="rId2"/>
              </a:rPr>
              <a:t>UNC-Chapel Hill Information Classification Standard</a:t>
            </a:r>
            <a:r>
              <a:rPr lang="en-US" dirty="0"/>
              <a:t>) that is transmitted on behalf of the University by any Constituent must be encrypted in accordance with this Standard. This means either a secure connection (VPN, HTTPS, SFTP, etc.) between each endpoint or encryption of the file/information, </a:t>
            </a:r>
            <a:r>
              <a:rPr lang="en-US" b="1" u="sng" dirty="0"/>
              <a:t>unless an exception applies.</a:t>
            </a:r>
          </a:p>
        </p:txBody>
      </p:sp>
      <p:sp>
        <p:nvSpPr>
          <p:cNvPr id="4" name="Footer Placeholder 3"/>
          <p:cNvSpPr>
            <a:spLocks noGrp="1"/>
          </p:cNvSpPr>
          <p:nvPr>
            <p:ph type="ftr" sz="quarter" idx="3"/>
          </p:nvPr>
        </p:nvSpPr>
        <p:spPr>
          <a:xfrm>
            <a:off x="218698" y="4796115"/>
            <a:ext cx="4465357" cy="257732"/>
          </a:xfrm>
        </p:spPr>
        <p:txBody>
          <a:bodyPr/>
          <a:lstStyle/>
          <a:p>
            <a:r>
              <a:rPr lang="en-US"/>
              <a:t>Office for Human Research Ethics-UNC Chapel Hill</a:t>
            </a:r>
          </a:p>
        </p:txBody>
      </p:sp>
      <p:sp>
        <p:nvSpPr>
          <p:cNvPr id="6" name="Slide Number Placeholder 5"/>
          <p:cNvSpPr>
            <a:spLocks noGrp="1"/>
          </p:cNvSpPr>
          <p:nvPr>
            <p:ph type="sldNum" sz="quarter" idx="4"/>
          </p:nvPr>
        </p:nvSpPr>
        <p:spPr/>
        <p:txBody>
          <a:bodyPr/>
          <a:lstStyle/>
          <a:p>
            <a:fld id="{263E268E-DA18-874E-8CBA-6F80F366F288}" type="slidenum">
              <a:rPr lang="en-US" smtClean="0"/>
              <a:pPr/>
              <a:t>3</a:t>
            </a:fld>
            <a:endParaRPr lang="en-US"/>
          </a:p>
        </p:txBody>
      </p:sp>
    </p:spTree>
    <p:extLst>
      <p:ext uri="{BB962C8B-B14F-4D97-AF65-F5344CB8AC3E}">
        <p14:creationId xmlns:p14="http://schemas.microsoft.com/office/powerpoint/2010/main" val="3474169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3A2A1-4FBF-724F-9E0F-072E01161596}"/>
              </a:ext>
            </a:extLst>
          </p:cNvPr>
          <p:cNvSpPr>
            <a:spLocks noGrp="1"/>
          </p:cNvSpPr>
          <p:nvPr>
            <p:ph type="title"/>
          </p:nvPr>
        </p:nvSpPr>
        <p:spPr/>
        <p:txBody>
          <a:bodyPr/>
          <a:lstStyle/>
          <a:p>
            <a:r>
              <a:rPr lang="en-US" sz="2800" dirty="0"/>
              <a:t>Exception</a:t>
            </a:r>
          </a:p>
        </p:txBody>
      </p:sp>
      <p:sp>
        <p:nvSpPr>
          <p:cNvPr id="4" name="Footer Placeholder 3">
            <a:extLst>
              <a:ext uri="{FF2B5EF4-FFF2-40B4-BE49-F238E27FC236}">
                <a16:creationId xmlns:a16="http://schemas.microsoft.com/office/drawing/2014/main" id="{CF63BCD4-6083-7246-805A-D724F705F547}"/>
              </a:ext>
            </a:extLst>
          </p:cNvPr>
          <p:cNvSpPr>
            <a:spLocks noGrp="1"/>
          </p:cNvSpPr>
          <p:nvPr>
            <p:ph type="ftr" sz="quarter" idx="3"/>
          </p:nvPr>
        </p:nvSpPr>
        <p:spPr/>
        <p:txBody>
          <a:bodyPr/>
          <a:lstStyle/>
          <a:p>
            <a:r>
              <a:rPr lang="en-US"/>
              <a:t>Office of Human Research Ethics UNC Chapel Hill</a:t>
            </a:r>
          </a:p>
        </p:txBody>
      </p:sp>
      <p:sp>
        <p:nvSpPr>
          <p:cNvPr id="5" name="Slide Number Placeholder 4">
            <a:extLst>
              <a:ext uri="{FF2B5EF4-FFF2-40B4-BE49-F238E27FC236}">
                <a16:creationId xmlns:a16="http://schemas.microsoft.com/office/drawing/2014/main" id="{964A4BEE-831C-3B48-86E4-1EE0E8F7FFDC}"/>
              </a:ext>
            </a:extLst>
          </p:cNvPr>
          <p:cNvSpPr>
            <a:spLocks noGrp="1"/>
          </p:cNvSpPr>
          <p:nvPr>
            <p:ph type="sldNum" sz="quarter" idx="4"/>
          </p:nvPr>
        </p:nvSpPr>
        <p:spPr/>
        <p:txBody>
          <a:bodyPr/>
          <a:lstStyle/>
          <a:p>
            <a:fld id="{263E268E-DA18-874E-8CBA-6F80F366F288}" type="slidenum">
              <a:rPr lang="en-US" smtClean="0"/>
              <a:pPr/>
              <a:t>4</a:t>
            </a:fld>
            <a:endParaRPr lang="en-US"/>
          </a:p>
        </p:txBody>
      </p:sp>
      <p:cxnSp>
        <p:nvCxnSpPr>
          <p:cNvPr id="76" name="Straight Connector 75">
            <a:extLst>
              <a:ext uri="{FF2B5EF4-FFF2-40B4-BE49-F238E27FC236}">
                <a16:creationId xmlns:a16="http://schemas.microsoft.com/office/drawing/2014/main" id="{4E375E9D-327A-764A-9D61-303B15EF9445}"/>
              </a:ext>
            </a:extLst>
          </p:cNvPr>
          <p:cNvCxnSpPr>
            <a:cxnSpLocks/>
          </p:cNvCxnSpPr>
          <p:nvPr/>
        </p:nvCxnSpPr>
        <p:spPr>
          <a:xfrm flipH="1" flipV="1">
            <a:off x="2450575" y="6480973"/>
            <a:ext cx="111334" cy="941"/>
          </a:xfrm>
          <a:prstGeom prst="line">
            <a:avLst/>
          </a:prstGeom>
          <a:ln w="952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0040F10E-54D0-C048-9ABC-A4D31CB9FE83}"/>
              </a:ext>
            </a:extLst>
          </p:cNvPr>
          <p:cNvSpPr txBox="1"/>
          <p:nvPr/>
        </p:nvSpPr>
        <p:spPr>
          <a:xfrm>
            <a:off x="432708" y="1232807"/>
            <a:ext cx="8254092" cy="3323987"/>
          </a:xfrm>
          <a:prstGeom prst="rect">
            <a:avLst/>
          </a:prstGeom>
          <a:noFill/>
        </p:spPr>
        <p:txBody>
          <a:bodyPr wrap="square" rtlCol="0">
            <a:spAutoFit/>
          </a:bodyPr>
          <a:lstStyle/>
          <a:p>
            <a:r>
              <a:rPr lang="en-US" sz="2400" dirty="0">
                <a:solidFill>
                  <a:schemeClr val="accent6"/>
                </a:solidFill>
              </a:rPr>
              <a:t>Transmission of Sensitive Information is exempted from this Standard </a:t>
            </a:r>
            <a:r>
              <a:rPr lang="en-US" sz="2400" b="1" u="sng" dirty="0">
                <a:solidFill>
                  <a:schemeClr val="accent6"/>
                </a:solidFill>
              </a:rPr>
              <a:t>if documented consent is obtained from the subject of the SI or someone with authority to consent on their behalf </a:t>
            </a:r>
            <a:r>
              <a:rPr lang="en-US" sz="2400" dirty="0">
                <a:solidFill>
                  <a:schemeClr val="accent6"/>
                </a:solidFill>
              </a:rPr>
              <a:t>(e.g. patient or research subject consent). Other security controls, IRB or other research requirements, or privacy requirements may apply in your specific situation. This Standard does not take the place of guidance from those authorities.</a:t>
            </a:r>
          </a:p>
          <a:p>
            <a:endParaRPr lang="en-US" dirty="0"/>
          </a:p>
        </p:txBody>
      </p:sp>
    </p:spTree>
    <p:extLst>
      <p:ext uri="{BB962C8B-B14F-4D97-AF65-F5344CB8AC3E}">
        <p14:creationId xmlns:p14="http://schemas.microsoft.com/office/powerpoint/2010/main" val="2605603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3A2A1-4FBF-724F-9E0F-072E01161596}"/>
              </a:ext>
            </a:extLst>
          </p:cNvPr>
          <p:cNvSpPr>
            <a:spLocks noGrp="1"/>
          </p:cNvSpPr>
          <p:nvPr>
            <p:ph type="title"/>
          </p:nvPr>
        </p:nvSpPr>
        <p:spPr/>
        <p:txBody>
          <a:bodyPr>
            <a:normAutofit fontScale="90000"/>
          </a:bodyPr>
          <a:lstStyle/>
          <a:p>
            <a:r>
              <a:rPr lang="en-US" sz="2800" dirty="0"/>
              <a:t>Examples of unencrypted vs encrypted communication</a:t>
            </a:r>
          </a:p>
        </p:txBody>
      </p:sp>
      <p:sp>
        <p:nvSpPr>
          <p:cNvPr id="4" name="Footer Placeholder 3">
            <a:extLst>
              <a:ext uri="{FF2B5EF4-FFF2-40B4-BE49-F238E27FC236}">
                <a16:creationId xmlns:a16="http://schemas.microsoft.com/office/drawing/2014/main" id="{CF63BCD4-6083-7246-805A-D724F705F547}"/>
              </a:ext>
            </a:extLst>
          </p:cNvPr>
          <p:cNvSpPr>
            <a:spLocks noGrp="1"/>
          </p:cNvSpPr>
          <p:nvPr>
            <p:ph type="ftr" sz="quarter" idx="3"/>
          </p:nvPr>
        </p:nvSpPr>
        <p:spPr/>
        <p:txBody>
          <a:bodyPr/>
          <a:lstStyle/>
          <a:p>
            <a:r>
              <a:rPr lang="en-US"/>
              <a:t>Office of Human Research Ethics UNC Chapel Hill</a:t>
            </a:r>
          </a:p>
        </p:txBody>
      </p:sp>
      <p:sp>
        <p:nvSpPr>
          <p:cNvPr id="5" name="Slide Number Placeholder 4">
            <a:extLst>
              <a:ext uri="{FF2B5EF4-FFF2-40B4-BE49-F238E27FC236}">
                <a16:creationId xmlns:a16="http://schemas.microsoft.com/office/drawing/2014/main" id="{964A4BEE-831C-3B48-86E4-1EE0E8F7FFDC}"/>
              </a:ext>
            </a:extLst>
          </p:cNvPr>
          <p:cNvSpPr>
            <a:spLocks noGrp="1"/>
          </p:cNvSpPr>
          <p:nvPr>
            <p:ph type="sldNum" sz="quarter" idx="4"/>
          </p:nvPr>
        </p:nvSpPr>
        <p:spPr/>
        <p:txBody>
          <a:bodyPr/>
          <a:lstStyle/>
          <a:p>
            <a:fld id="{263E268E-DA18-874E-8CBA-6F80F366F288}" type="slidenum">
              <a:rPr lang="en-US" smtClean="0"/>
              <a:pPr/>
              <a:t>5</a:t>
            </a:fld>
            <a:endParaRPr lang="en-US"/>
          </a:p>
        </p:txBody>
      </p:sp>
      <p:cxnSp>
        <p:nvCxnSpPr>
          <p:cNvPr id="76" name="Straight Connector 75">
            <a:extLst>
              <a:ext uri="{FF2B5EF4-FFF2-40B4-BE49-F238E27FC236}">
                <a16:creationId xmlns:a16="http://schemas.microsoft.com/office/drawing/2014/main" id="{4E375E9D-327A-764A-9D61-303B15EF9445}"/>
              </a:ext>
            </a:extLst>
          </p:cNvPr>
          <p:cNvCxnSpPr>
            <a:cxnSpLocks/>
          </p:cNvCxnSpPr>
          <p:nvPr/>
        </p:nvCxnSpPr>
        <p:spPr>
          <a:xfrm flipH="1" flipV="1">
            <a:off x="2450575" y="6480973"/>
            <a:ext cx="111334" cy="941"/>
          </a:xfrm>
          <a:prstGeom prst="line">
            <a:avLst/>
          </a:prstGeom>
          <a:ln w="952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aphicFrame>
        <p:nvGraphicFramePr>
          <p:cNvPr id="6" name="Table 6">
            <a:extLst>
              <a:ext uri="{FF2B5EF4-FFF2-40B4-BE49-F238E27FC236}">
                <a16:creationId xmlns:a16="http://schemas.microsoft.com/office/drawing/2014/main" id="{25FFB76E-9F8F-E946-AA9A-854324058A57}"/>
              </a:ext>
            </a:extLst>
          </p:cNvPr>
          <p:cNvGraphicFramePr>
            <a:graphicFrameLocks noGrp="1"/>
          </p:cNvGraphicFramePr>
          <p:nvPr>
            <p:extLst>
              <p:ext uri="{D42A27DB-BD31-4B8C-83A1-F6EECF244321}">
                <p14:modId xmlns:p14="http://schemas.microsoft.com/office/powerpoint/2010/main" val="961544311"/>
              </p:ext>
            </p:extLst>
          </p:nvPr>
        </p:nvGraphicFramePr>
        <p:xfrm>
          <a:off x="1382962" y="1313225"/>
          <a:ext cx="6096000" cy="1898605"/>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45424014"/>
                    </a:ext>
                  </a:extLst>
                </a:gridCol>
                <a:gridCol w="3048000">
                  <a:extLst>
                    <a:ext uri="{9D8B030D-6E8A-4147-A177-3AD203B41FA5}">
                      <a16:colId xmlns:a16="http://schemas.microsoft.com/office/drawing/2014/main" val="517492873"/>
                    </a:ext>
                  </a:extLst>
                </a:gridCol>
              </a:tblGrid>
              <a:tr h="618445">
                <a:tc>
                  <a:txBody>
                    <a:bodyPr/>
                    <a:lstStyle/>
                    <a:p>
                      <a:r>
                        <a:rPr lang="en-US" dirty="0"/>
                        <a:t>Encrypted</a:t>
                      </a:r>
                    </a:p>
                  </a:txBody>
                  <a:tcPr/>
                </a:tc>
                <a:tc>
                  <a:txBody>
                    <a:bodyPr/>
                    <a:lstStyle/>
                    <a:p>
                      <a:r>
                        <a:rPr lang="en-US" dirty="0"/>
                        <a:t>Unencrypted</a:t>
                      </a:r>
                    </a:p>
                  </a:txBody>
                  <a:tcPr/>
                </a:tc>
                <a:extLst>
                  <a:ext uri="{0D108BD9-81ED-4DB2-BD59-A6C34878D82A}">
                    <a16:rowId xmlns:a16="http://schemas.microsoft.com/office/drawing/2014/main" val="1634474269"/>
                  </a:ext>
                </a:extLst>
              </a:tr>
              <a:tr h="618445">
                <a:tc>
                  <a:txBody>
                    <a:bodyPr/>
                    <a:lstStyle/>
                    <a:p>
                      <a:r>
                        <a:rPr lang="en-US" dirty="0"/>
                        <a:t>E-mails using the “Secure” functionality</a:t>
                      </a:r>
                    </a:p>
                  </a:txBody>
                  <a:tcPr/>
                </a:tc>
                <a:tc>
                  <a:txBody>
                    <a:bodyPr/>
                    <a:lstStyle/>
                    <a:p>
                      <a:r>
                        <a:rPr lang="en-US" dirty="0"/>
                        <a:t>E-mails not using the “Secure” functionality</a:t>
                      </a:r>
                    </a:p>
                  </a:txBody>
                  <a:tcPr/>
                </a:tc>
                <a:extLst>
                  <a:ext uri="{0D108BD9-81ED-4DB2-BD59-A6C34878D82A}">
                    <a16:rowId xmlns:a16="http://schemas.microsoft.com/office/drawing/2014/main" val="2007202377"/>
                  </a:ext>
                </a:extLst>
              </a:tr>
              <a:tr h="618445">
                <a:tc>
                  <a:txBody>
                    <a:bodyPr/>
                    <a:lstStyle/>
                    <a:p>
                      <a:r>
                        <a:rPr lang="en-US" dirty="0"/>
                        <a:t>“Messages” through an encrypted/secure platform</a:t>
                      </a:r>
                    </a:p>
                  </a:txBody>
                  <a:tcPr/>
                </a:tc>
                <a:tc>
                  <a:txBody>
                    <a:bodyPr/>
                    <a:lstStyle/>
                    <a:p>
                      <a:r>
                        <a:rPr lang="en-US" dirty="0"/>
                        <a:t>Direct SMS messages, e.g. cell phone to cell phone</a:t>
                      </a:r>
                    </a:p>
                  </a:txBody>
                  <a:tcPr/>
                </a:tc>
                <a:extLst>
                  <a:ext uri="{0D108BD9-81ED-4DB2-BD59-A6C34878D82A}">
                    <a16:rowId xmlns:a16="http://schemas.microsoft.com/office/drawing/2014/main" val="3412875769"/>
                  </a:ext>
                </a:extLst>
              </a:tr>
            </a:tbl>
          </a:graphicData>
        </a:graphic>
      </p:graphicFrame>
    </p:spTree>
    <p:extLst>
      <p:ext uri="{BB962C8B-B14F-4D97-AF65-F5344CB8AC3E}">
        <p14:creationId xmlns:p14="http://schemas.microsoft.com/office/powerpoint/2010/main" val="2633997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5FA26-CB0E-EB42-A9DD-3FC757E073BC}"/>
              </a:ext>
            </a:extLst>
          </p:cNvPr>
          <p:cNvSpPr>
            <a:spLocks noGrp="1"/>
          </p:cNvSpPr>
          <p:nvPr>
            <p:ph type="title"/>
          </p:nvPr>
        </p:nvSpPr>
        <p:spPr/>
        <p:txBody>
          <a:bodyPr/>
          <a:lstStyle/>
          <a:p>
            <a:r>
              <a:rPr lang="en-US" dirty="0"/>
              <a:t>Required Elements of Consent</a:t>
            </a:r>
          </a:p>
        </p:txBody>
      </p:sp>
      <p:sp>
        <p:nvSpPr>
          <p:cNvPr id="3" name="Content Placeholder 2">
            <a:extLst>
              <a:ext uri="{FF2B5EF4-FFF2-40B4-BE49-F238E27FC236}">
                <a16:creationId xmlns:a16="http://schemas.microsoft.com/office/drawing/2014/main" id="{714E401B-37A3-1248-9C0F-49412D6074E4}"/>
              </a:ext>
            </a:extLst>
          </p:cNvPr>
          <p:cNvSpPr>
            <a:spLocks noGrp="1"/>
          </p:cNvSpPr>
          <p:nvPr>
            <p:ph idx="1"/>
          </p:nvPr>
        </p:nvSpPr>
        <p:spPr>
          <a:xfrm>
            <a:off x="218697" y="760412"/>
            <a:ext cx="8717736" cy="4383088"/>
          </a:xfrm>
        </p:spPr>
        <p:txBody>
          <a:bodyPr>
            <a:normAutofit fontScale="55000" lnSpcReduction="20000"/>
          </a:bodyPr>
          <a:lstStyle/>
          <a:p>
            <a:pPr marL="0" indent="0">
              <a:buNone/>
            </a:pPr>
            <a:r>
              <a:rPr lang="en-US" dirty="0"/>
              <a:t>A formal consent document is required that includes at least the following elements:</a:t>
            </a:r>
          </a:p>
          <a:p>
            <a:pPr marL="0" indent="0">
              <a:buNone/>
            </a:pPr>
            <a:endParaRPr lang="en-US" dirty="0"/>
          </a:p>
          <a:p>
            <a:pPr lvl="0"/>
            <a:r>
              <a:rPr lang="en-US" dirty="0"/>
              <a:t>Name of the consenting individual (additional relevant information if consent is on behalf of another person such as a child) </a:t>
            </a:r>
          </a:p>
          <a:p>
            <a:pPr lvl="0"/>
            <a:r>
              <a:rPr lang="en-US" dirty="0"/>
              <a:t>Information about the responsible unit/study/individual/clinic clearly identifying the area involved </a:t>
            </a:r>
          </a:p>
          <a:p>
            <a:pPr lvl="0"/>
            <a:r>
              <a:rPr lang="en-US" dirty="0"/>
              <a:t>If the form must be used as part of a medical record, key identifier such as study participant ID or patient ID (note, SSN is not an appropriate identifier for this type of documentation!) </a:t>
            </a:r>
          </a:p>
          <a:p>
            <a:pPr lvl="0"/>
            <a:r>
              <a:rPr lang="en-US" dirty="0"/>
              <a:t>Phone or email address to which consented communication will be sent, </a:t>
            </a:r>
          </a:p>
          <a:p>
            <a:pPr lvl="0"/>
            <a:r>
              <a:rPr lang="en-US" dirty="0"/>
              <a:t>A description of the authorization and its purpose including a general description of the communication content involved </a:t>
            </a:r>
          </a:p>
          <a:p>
            <a:pPr lvl="0"/>
            <a:r>
              <a:rPr lang="en-US" dirty="0"/>
              <a:t>A clear indication that consent is informed, including unambiguous description that the content will not be encrypted or otherwise protected </a:t>
            </a:r>
          </a:p>
          <a:p>
            <a:pPr lvl="0"/>
            <a:r>
              <a:rPr lang="en-US" dirty="0"/>
              <a:t>Any selections appropriate to the situation, if options about what communications content will or will not be allowed. </a:t>
            </a:r>
          </a:p>
          <a:p>
            <a:pPr lvl="0"/>
            <a:r>
              <a:rPr lang="en-US" dirty="0"/>
              <a:t>An unambiguous attestation that the individual consents, that they understand the risks, and that their consent is voluntary (participation in the study or other activity may not be contingent upon consent! Note, this does not apply if the study is intended to examine communication methods.) </a:t>
            </a:r>
          </a:p>
          <a:p>
            <a:pPr lvl="0"/>
            <a:r>
              <a:rPr lang="en-US" dirty="0"/>
              <a:t>The right to revoke authorization, which must be respected </a:t>
            </a:r>
          </a:p>
          <a:p>
            <a:pPr lvl="0"/>
            <a:r>
              <a:rPr lang="en-US" dirty="0"/>
              <a:t>Any applicable constraints (liability release, risks, applicable time periods…) </a:t>
            </a:r>
          </a:p>
          <a:p>
            <a:pPr lvl="0"/>
            <a:r>
              <a:rPr lang="en-US" dirty="0"/>
              <a:t>Authentication that the document is provided by the individual it purports to be from. Unless a wet-ink signature or its equivalent is required by another authority, any University-accepted method of authenticating a form is appropriate. </a:t>
            </a:r>
          </a:p>
          <a:p>
            <a:pPr marL="0" indent="0">
              <a:buNone/>
            </a:pPr>
            <a:endParaRPr lang="en-US" dirty="0"/>
          </a:p>
          <a:p>
            <a:pPr marL="0" indent="0">
              <a:buNone/>
            </a:pPr>
            <a:r>
              <a:rPr lang="en-US" dirty="0"/>
              <a:t>Note: </a:t>
            </a:r>
            <a:r>
              <a:rPr lang="en-US" u="sng" dirty="0">
                <a:highlight>
                  <a:srgbClr val="FFFF00"/>
                </a:highlight>
              </a:rPr>
              <a:t>at all times, transmitting only the minimum necessary information is required. </a:t>
            </a:r>
          </a:p>
        </p:txBody>
      </p:sp>
      <p:sp>
        <p:nvSpPr>
          <p:cNvPr id="5" name="Slide Number Placeholder 4">
            <a:extLst>
              <a:ext uri="{FF2B5EF4-FFF2-40B4-BE49-F238E27FC236}">
                <a16:creationId xmlns:a16="http://schemas.microsoft.com/office/drawing/2014/main" id="{FA167FAD-E7B1-7340-964C-2B427055CDC9}"/>
              </a:ext>
            </a:extLst>
          </p:cNvPr>
          <p:cNvSpPr>
            <a:spLocks noGrp="1"/>
          </p:cNvSpPr>
          <p:nvPr>
            <p:ph type="sldNum" sz="quarter" idx="4"/>
          </p:nvPr>
        </p:nvSpPr>
        <p:spPr/>
        <p:txBody>
          <a:bodyPr/>
          <a:lstStyle/>
          <a:p>
            <a:fld id="{263E268E-DA18-874E-8CBA-6F80F366F288}" type="slidenum">
              <a:rPr lang="en-US" smtClean="0"/>
              <a:pPr/>
              <a:t>6</a:t>
            </a:fld>
            <a:endParaRPr lang="en-US"/>
          </a:p>
        </p:txBody>
      </p:sp>
    </p:spTree>
    <p:extLst>
      <p:ext uri="{BB962C8B-B14F-4D97-AF65-F5344CB8AC3E}">
        <p14:creationId xmlns:p14="http://schemas.microsoft.com/office/powerpoint/2010/main" val="326685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B18AF-A822-4A4C-8467-9FD08D0EB676}"/>
              </a:ext>
            </a:extLst>
          </p:cNvPr>
          <p:cNvSpPr>
            <a:spLocks noGrp="1"/>
          </p:cNvSpPr>
          <p:nvPr>
            <p:ph type="title"/>
          </p:nvPr>
        </p:nvSpPr>
        <p:spPr/>
        <p:txBody>
          <a:bodyPr/>
          <a:lstStyle/>
          <a:p>
            <a:r>
              <a:rPr lang="en-US" dirty="0"/>
              <a:t>What is minimum necessary/what can I text or email through unencrypted communication?</a:t>
            </a:r>
          </a:p>
        </p:txBody>
      </p:sp>
      <p:graphicFrame>
        <p:nvGraphicFramePr>
          <p:cNvPr id="6" name="Content Placeholder 5">
            <a:extLst>
              <a:ext uri="{FF2B5EF4-FFF2-40B4-BE49-F238E27FC236}">
                <a16:creationId xmlns:a16="http://schemas.microsoft.com/office/drawing/2014/main" id="{DA87E904-D068-B048-8C11-05EB5A8B552D}"/>
              </a:ext>
            </a:extLst>
          </p:cNvPr>
          <p:cNvGraphicFramePr>
            <a:graphicFrameLocks noGrp="1"/>
          </p:cNvGraphicFramePr>
          <p:nvPr>
            <p:ph idx="1"/>
            <p:extLst>
              <p:ext uri="{D42A27DB-BD31-4B8C-83A1-F6EECF244321}">
                <p14:modId xmlns:p14="http://schemas.microsoft.com/office/powerpoint/2010/main" val="3387489330"/>
              </p:ext>
            </p:extLst>
          </p:nvPr>
        </p:nvGraphicFramePr>
        <p:xfrm>
          <a:off x="717377" y="1037616"/>
          <a:ext cx="7709245" cy="34812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E97A584C-9EEB-0740-96C2-2E25111E0D4C}"/>
              </a:ext>
            </a:extLst>
          </p:cNvPr>
          <p:cNvSpPr>
            <a:spLocks noGrp="1"/>
          </p:cNvSpPr>
          <p:nvPr>
            <p:ph type="ftr" sz="quarter" idx="3"/>
          </p:nvPr>
        </p:nvSpPr>
        <p:spPr/>
        <p:txBody>
          <a:bodyPr/>
          <a:lstStyle/>
          <a:p>
            <a:r>
              <a:rPr lang="en-US"/>
              <a:t>Department Name</a:t>
            </a:r>
          </a:p>
        </p:txBody>
      </p:sp>
      <p:sp>
        <p:nvSpPr>
          <p:cNvPr id="5" name="Slide Number Placeholder 4">
            <a:extLst>
              <a:ext uri="{FF2B5EF4-FFF2-40B4-BE49-F238E27FC236}">
                <a16:creationId xmlns:a16="http://schemas.microsoft.com/office/drawing/2014/main" id="{4CD4938B-277C-5247-8461-041C8A047093}"/>
              </a:ext>
            </a:extLst>
          </p:cNvPr>
          <p:cNvSpPr>
            <a:spLocks noGrp="1"/>
          </p:cNvSpPr>
          <p:nvPr>
            <p:ph type="sldNum" sz="quarter" idx="4"/>
          </p:nvPr>
        </p:nvSpPr>
        <p:spPr/>
        <p:txBody>
          <a:bodyPr/>
          <a:lstStyle/>
          <a:p>
            <a:fld id="{263E268E-DA18-874E-8CBA-6F80F366F288}" type="slidenum">
              <a:rPr lang="en-US" smtClean="0"/>
              <a:pPr/>
              <a:t>7</a:t>
            </a:fld>
            <a:endParaRPr lang="en-US"/>
          </a:p>
        </p:txBody>
      </p:sp>
    </p:spTree>
    <p:extLst>
      <p:ext uri="{BB962C8B-B14F-4D97-AF65-F5344CB8AC3E}">
        <p14:creationId xmlns:p14="http://schemas.microsoft.com/office/powerpoint/2010/main" val="584383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B18AF-A822-4A4C-8467-9FD08D0EB676}"/>
              </a:ext>
            </a:extLst>
          </p:cNvPr>
          <p:cNvSpPr>
            <a:spLocks noGrp="1"/>
          </p:cNvSpPr>
          <p:nvPr>
            <p:ph type="title"/>
          </p:nvPr>
        </p:nvSpPr>
        <p:spPr/>
        <p:txBody>
          <a:bodyPr/>
          <a:lstStyle/>
          <a:p>
            <a:r>
              <a:rPr lang="en-US" dirty="0"/>
              <a:t>What can I not text or email through unencrypted communication?</a:t>
            </a:r>
          </a:p>
        </p:txBody>
      </p:sp>
      <p:sp>
        <p:nvSpPr>
          <p:cNvPr id="4" name="Footer Placeholder 3">
            <a:extLst>
              <a:ext uri="{FF2B5EF4-FFF2-40B4-BE49-F238E27FC236}">
                <a16:creationId xmlns:a16="http://schemas.microsoft.com/office/drawing/2014/main" id="{E97A584C-9EEB-0740-96C2-2E25111E0D4C}"/>
              </a:ext>
            </a:extLst>
          </p:cNvPr>
          <p:cNvSpPr>
            <a:spLocks noGrp="1"/>
          </p:cNvSpPr>
          <p:nvPr>
            <p:ph type="ftr" sz="quarter" idx="3"/>
          </p:nvPr>
        </p:nvSpPr>
        <p:spPr/>
        <p:txBody>
          <a:bodyPr/>
          <a:lstStyle/>
          <a:p>
            <a:r>
              <a:rPr lang="en-US"/>
              <a:t>Department Name</a:t>
            </a:r>
          </a:p>
        </p:txBody>
      </p:sp>
      <p:sp>
        <p:nvSpPr>
          <p:cNvPr id="5" name="Slide Number Placeholder 4">
            <a:extLst>
              <a:ext uri="{FF2B5EF4-FFF2-40B4-BE49-F238E27FC236}">
                <a16:creationId xmlns:a16="http://schemas.microsoft.com/office/drawing/2014/main" id="{4CD4938B-277C-5247-8461-041C8A047093}"/>
              </a:ext>
            </a:extLst>
          </p:cNvPr>
          <p:cNvSpPr>
            <a:spLocks noGrp="1"/>
          </p:cNvSpPr>
          <p:nvPr>
            <p:ph type="sldNum" sz="quarter" idx="4"/>
          </p:nvPr>
        </p:nvSpPr>
        <p:spPr/>
        <p:txBody>
          <a:bodyPr/>
          <a:lstStyle/>
          <a:p>
            <a:fld id="{263E268E-DA18-874E-8CBA-6F80F366F288}" type="slidenum">
              <a:rPr lang="en-US" smtClean="0"/>
              <a:pPr/>
              <a:t>8</a:t>
            </a:fld>
            <a:endParaRPr lang="en-US"/>
          </a:p>
        </p:txBody>
      </p:sp>
      <p:graphicFrame>
        <p:nvGraphicFramePr>
          <p:cNvPr id="8" name="Content Placeholder 7">
            <a:extLst>
              <a:ext uri="{FF2B5EF4-FFF2-40B4-BE49-F238E27FC236}">
                <a16:creationId xmlns:a16="http://schemas.microsoft.com/office/drawing/2014/main" id="{7780DAAA-2168-1141-BB47-06233D61D3FD}"/>
              </a:ext>
            </a:extLst>
          </p:cNvPr>
          <p:cNvGraphicFramePr>
            <a:graphicFrameLocks noGrp="1"/>
          </p:cNvGraphicFramePr>
          <p:nvPr>
            <p:ph idx="1"/>
            <p:extLst>
              <p:ext uri="{D42A27DB-BD31-4B8C-83A1-F6EECF244321}">
                <p14:modId xmlns:p14="http://schemas.microsoft.com/office/powerpoint/2010/main" val="2963638257"/>
              </p:ext>
            </p:extLst>
          </p:nvPr>
        </p:nvGraphicFramePr>
        <p:xfrm>
          <a:off x="218697" y="976313"/>
          <a:ext cx="8717736" cy="34812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043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8FB80-4068-0748-A913-EF017DD9DF64}"/>
              </a:ext>
            </a:extLst>
          </p:cNvPr>
          <p:cNvSpPr>
            <a:spLocks noGrp="1"/>
          </p:cNvSpPr>
          <p:nvPr>
            <p:ph type="title"/>
          </p:nvPr>
        </p:nvSpPr>
        <p:spPr/>
        <p:txBody>
          <a:bodyPr/>
          <a:lstStyle/>
          <a:p>
            <a:r>
              <a:rPr lang="en-US" dirty="0"/>
              <a:t>How do I obtain consent?</a:t>
            </a:r>
          </a:p>
        </p:txBody>
      </p:sp>
      <p:sp>
        <p:nvSpPr>
          <p:cNvPr id="3" name="Content Placeholder 2">
            <a:extLst>
              <a:ext uri="{FF2B5EF4-FFF2-40B4-BE49-F238E27FC236}">
                <a16:creationId xmlns:a16="http://schemas.microsoft.com/office/drawing/2014/main" id="{75D62CA5-D36B-DF4E-80C8-B9A52C18A5DD}"/>
              </a:ext>
            </a:extLst>
          </p:cNvPr>
          <p:cNvSpPr>
            <a:spLocks noGrp="1"/>
          </p:cNvSpPr>
          <p:nvPr>
            <p:ph idx="1"/>
          </p:nvPr>
        </p:nvSpPr>
        <p:spPr/>
        <p:txBody>
          <a:bodyPr>
            <a:normAutofit fontScale="92500" lnSpcReduction="10000"/>
          </a:bodyPr>
          <a:lstStyle/>
          <a:p>
            <a:r>
              <a:rPr lang="en-US" dirty="0"/>
              <a:t>Submit a modification or select in initial application.</a:t>
            </a:r>
          </a:p>
          <a:p>
            <a:r>
              <a:rPr lang="en-US" dirty="0"/>
              <a:t>Select “Unencrypted Messaging with Participants</a:t>
            </a:r>
          </a:p>
          <a:p>
            <a:r>
              <a:rPr lang="en-US" dirty="0"/>
              <a:t>“Consent Addendum for Unencrypted Communication” will now be a required document type.</a:t>
            </a:r>
          </a:p>
          <a:p>
            <a:pPr lvl="1"/>
            <a:r>
              <a:rPr lang="en-US" dirty="0"/>
              <a:t>Required for all studies, as participants cell# or email may change and must be reconsented.</a:t>
            </a:r>
          </a:p>
          <a:p>
            <a:r>
              <a:rPr lang="en-US" dirty="0"/>
              <a:t>New Studies</a:t>
            </a:r>
          </a:p>
          <a:p>
            <a:pPr lvl="1"/>
            <a:r>
              <a:rPr lang="en-US" dirty="0"/>
              <a:t>Language in consent builder</a:t>
            </a:r>
          </a:p>
          <a:p>
            <a:r>
              <a:rPr lang="en-US" dirty="0"/>
              <a:t>Existing Studies</a:t>
            </a:r>
          </a:p>
          <a:p>
            <a:pPr lvl="1"/>
            <a:r>
              <a:rPr lang="en-US" dirty="0"/>
              <a:t>Update your existing consent with new language, if still in use/preferred.</a:t>
            </a:r>
          </a:p>
        </p:txBody>
      </p:sp>
      <p:sp>
        <p:nvSpPr>
          <p:cNvPr id="4" name="Footer Placeholder 3">
            <a:extLst>
              <a:ext uri="{FF2B5EF4-FFF2-40B4-BE49-F238E27FC236}">
                <a16:creationId xmlns:a16="http://schemas.microsoft.com/office/drawing/2014/main" id="{705246DA-328F-984E-B668-FBDEA2510627}"/>
              </a:ext>
            </a:extLst>
          </p:cNvPr>
          <p:cNvSpPr>
            <a:spLocks noGrp="1"/>
          </p:cNvSpPr>
          <p:nvPr>
            <p:ph type="ftr" sz="quarter" idx="3"/>
          </p:nvPr>
        </p:nvSpPr>
        <p:spPr/>
        <p:txBody>
          <a:bodyPr/>
          <a:lstStyle/>
          <a:p>
            <a:r>
              <a:rPr lang="en-US"/>
              <a:t>Department Name</a:t>
            </a:r>
          </a:p>
        </p:txBody>
      </p:sp>
      <p:sp>
        <p:nvSpPr>
          <p:cNvPr id="5" name="Slide Number Placeholder 4">
            <a:extLst>
              <a:ext uri="{FF2B5EF4-FFF2-40B4-BE49-F238E27FC236}">
                <a16:creationId xmlns:a16="http://schemas.microsoft.com/office/drawing/2014/main" id="{04647CD7-402C-E24D-8889-F5EC141D3C8E}"/>
              </a:ext>
            </a:extLst>
          </p:cNvPr>
          <p:cNvSpPr>
            <a:spLocks noGrp="1"/>
          </p:cNvSpPr>
          <p:nvPr>
            <p:ph type="sldNum" sz="quarter" idx="4"/>
          </p:nvPr>
        </p:nvSpPr>
        <p:spPr/>
        <p:txBody>
          <a:bodyPr/>
          <a:lstStyle/>
          <a:p>
            <a:fld id="{263E268E-DA18-874E-8CBA-6F80F366F288}" type="slidenum">
              <a:rPr lang="en-US" smtClean="0"/>
              <a:pPr/>
              <a:t>9</a:t>
            </a:fld>
            <a:endParaRPr lang="en-US"/>
          </a:p>
        </p:txBody>
      </p:sp>
    </p:spTree>
    <p:extLst>
      <p:ext uri="{BB962C8B-B14F-4D97-AF65-F5344CB8AC3E}">
        <p14:creationId xmlns:p14="http://schemas.microsoft.com/office/powerpoint/2010/main" val="3359541400"/>
      </p:ext>
    </p:extLst>
  </p:cSld>
  <p:clrMapOvr>
    <a:masterClrMapping/>
  </p:clrMapOvr>
</p:sld>
</file>

<file path=ppt/theme/theme1.xml><?xml version="1.0" encoding="utf-8"?>
<a:theme xmlns:a="http://schemas.openxmlformats.org/drawingml/2006/main" name="Title Slide">
  <a:themeElements>
    <a:clrScheme name="UNC">
      <a:dk1>
        <a:srgbClr val="4B9CD3"/>
      </a:dk1>
      <a:lt1>
        <a:sysClr val="window" lastClr="FFFFFF"/>
      </a:lt1>
      <a:dk2>
        <a:srgbClr val="13294B"/>
      </a:dk2>
      <a:lt2>
        <a:srgbClr val="FFFFFF"/>
      </a:lt2>
      <a:accent1>
        <a:srgbClr val="4B9CD3"/>
      </a:accent1>
      <a:accent2>
        <a:srgbClr val="13294B"/>
      </a:accent2>
      <a:accent3>
        <a:srgbClr val="FFFFFF"/>
      </a:accent3>
      <a:accent4>
        <a:srgbClr val="007FA2"/>
      </a:accent4>
      <a:accent5>
        <a:srgbClr val="E1E1E1"/>
      </a:accent5>
      <a:accent6>
        <a:srgbClr val="767676"/>
      </a:accent6>
      <a:hlink>
        <a:srgbClr val="007FAE"/>
      </a:hlink>
      <a:folHlink>
        <a:srgbClr val="007FAE"/>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ivider Slide">
  <a:themeElements>
    <a:clrScheme name="UNC">
      <a:dk1>
        <a:srgbClr val="4B9CD3"/>
      </a:dk1>
      <a:lt1>
        <a:sysClr val="window" lastClr="FFFFFF"/>
      </a:lt1>
      <a:dk2>
        <a:srgbClr val="13294B"/>
      </a:dk2>
      <a:lt2>
        <a:srgbClr val="FFFFFF"/>
      </a:lt2>
      <a:accent1>
        <a:srgbClr val="4B9CD3"/>
      </a:accent1>
      <a:accent2>
        <a:srgbClr val="13294B"/>
      </a:accent2>
      <a:accent3>
        <a:srgbClr val="FFFFFF"/>
      </a:accent3>
      <a:accent4>
        <a:srgbClr val="007FA2"/>
      </a:accent4>
      <a:accent5>
        <a:srgbClr val="E1E1E1"/>
      </a:accent5>
      <a:accent6>
        <a:srgbClr val="767676"/>
      </a:accent6>
      <a:hlink>
        <a:srgbClr val="007FAE"/>
      </a:hlink>
      <a:folHlink>
        <a:srgbClr val="007FAE"/>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xt Slide">
  <a:themeElements>
    <a:clrScheme name="UNC">
      <a:dk1>
        <a:srgbClr val="4B9CD3"/>
      </a:dk1>
      <a:lt1>
        <a:sysClr val="window" lastClr="FFFFFF"/>
      </a:lt1>
      <a:dk2>
        <a:srgbClr val="13294B"/>
      </a:dk2>
      <a:lt2>
        <a:srgbClr val="FFFFFF"/>
      </a:lt2>
      <a:accent1>
        <a:srgbClr val="4B9CD3"/>
      </a:accent1>
      <a:accent2>
        <a:srgbClr val="13294B"/>
      </a:accent2>
      <a:accent3>
        <a:srgbClr val="FFFFFF"/>
      </a:accent3>
      <a:accent4>
        <a:srgbClr val="007FA2"/>
      </a:accent4>
      <a:accent5>
        <a:srgbClr val="E1E1E1"/>
      </a:accent5>
      <a:accent6>
        <a:srgbClr val="767676"/>
      </a:accent6>
      <a:hlink>
        <a:srgbClr val="007FAE"/>
      </a:hlink>
      <a:folHlink>
        <a:srgbClr val="007FAE"/>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xt &amp; Image Slide">
  <a:themeElements>
    <a:clrScheme name="UNC">
      <a:dk1>
        <a:srgbClr val="4B9CD3"/>
      </a:dk1>
      <a:lt1>
        <a:sysClr val="window" lastClr="FFFFFF"/>
      </a:lt1>
      <a:dk2>
        <a:srgbClr val="13294B"/>
      </a:dk2>
      <a:lt2>
        <a:srgbClr val="FFFFFF"/>
      </a:lt2>
      <a:accent1>
        <a:srgbClr val="4B9CD3"/>
      </a:accent1>
      <a:accent2>
        <a:srgbClr val="13294B"/>
      </a:accent2>
      <a:accent3>
        <a:srgbClr val="FFFFFF"/>
      </a:accent3>
      <a:accent4>
        <a:srgbClr val="007FA2"/>
      </a:accent4>
      <a:accent5>
        <a:srgbClr val="E1E1E1"/>
      </a:accent5>
      <a:accent6>
        <a:srgbClr val="767676"/>
      </a:accent6>
      <a:hlink>
        <a:srgbClr val="007FAE"/>
      </a:hlink>
      <a:folHlink>
        <a:srgbClr val="007FAE"/>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losing Slide">
  <a:themeElements>
    <a:clrScheme name="UNC">
      <a:dk1>
        <a:srgbClr val="4B9CD3"/>
      </a:dk1>
      <a:lt1>
        <a:sysClr val="window" lastClr="FFFFFF"/>
      </a:lt1>
      <a:dk2>
        <a:srgbClr val="13294B"/>
      </a:dk2>
      <a:lt2>
        <a:srgbClr val="FFFFFF"/>
      </a:lt2>
      <a:accent1>
        <a:srgbClr val="4B9CD3"/>
      </a:accent1>
      <a:accent2>
        <a:srgbClr val="13294B"/>
      </a:accent2>
      <a:accent3>
        <a:srgbClr val="FFFFFF"/>
      </a:accent3>
      <a:accent4>
        <a:srgbClr val="007FA2"/>
      </a:accent4>
      <a:accent5>
        <a:srgbClr val="E1E1E1"/>
      </a:accent5>
      <a:accent6>
        <a:srgbClr val="767676"/>
      </a:accent6>
      <a:hlink>
        <a:srgbClr val="007FAE"/>
      </a:hlink>
      <a:folHlink>
        <a:srgbClr val="007F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schemas.openxmlformats.org/package/2006/metadata/core-properties"/>
    <ds:schemaRef ds:uri="http://purl.org/dc/terms/"/>
    <ds:schemaRef ds:uri="http://schemas.microsoft.com/office/2006/documentManagement/types"/>
    <ds:schemaRef ds:uri="http://schemas.microsoft.com/sharepoint/v3/fields"/>
    <ds:schemaRef ds:uri="http://schemas.microsoft.com/office/infopath/2007/PartnerControls"/>
    <ds:schemaRef ds:uri="http://purl.org/dc/elements/1.1/"/>
    <ds:schemaRef ds:uri="http://www.w3.org/XML/1998/namespace"/>
    <ds:schemaRef ds:uri="http://purl.org/dc/dcmityp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3225</TotalTime>
  <Words>1496</Words>
  <Application>Microsoft Macintosh PowerPoint</Application>
  <PresentationFormat>On-screen Show (16:9)</PresentationFormat>
  <Paragraphs>121</Paragraphs>
  <Slides>17</Slides>
  <Notes>0</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17</vt:i4>
      </vt:variant>
    </vt:vector>
  </HeadingPairs>
  <TitlesOfParts>
    <vt:vector size="26" baseType="lpstr">
      <vt:lpstr>Arial</vt:lpstr>
      <vt:lpstr>Calibri</vt:lpstr>
      <vt:lpstr>Franklin Gothic Book</vt:lpstr>
      <vt:lpstr>Franklin Gothic Medium</vt:lpstr>
      <vt:lpstr>Title Slide</vt:lpstr>
      <vt:lpstr>Divider Slide</vt:lpstr>
      <vt:lpstr>Text Slide</vt:lpstr>
      <vt:lpstr>Text &amp; Image Slide</vt:lpstr>
      <vt:lpstr>Closing Slide</vt:lpstr>
      <vt:lpstr>Unencrypted Communication Standard Update 10/26/2020 </vt:lpstr>
      <vt:lpstr>Objective</vt:lpstr>
      <vt:lpstr>Standard Requirements</vt:lpstr>
      <vt:lpstr>Exception</vt:lpstr>
      <vt:lpstr>Examples of unencrypted vs encrypted communication</vt:lpstr>
      <vt:lpstr>Required Elements of Consent</vt:lpstr>
      <vt:lpstr>What is minimum necessary/what can I text or email through unencrypted communication?</vt:lpstr>
      <vt:lpstr>What can I not text or email through unencrypted communication?</vt:lpstr>
      <vt:lpstr>How do I obtain consent?</vt:lpstr>
      <vt:lpstr>Selection in IRBIS</vt:lpstr>
      <vt:lpstr>Children</vt:lpstr>
      <vt:lpstr>Consent Form Language (Option 1)</vt:lpstr>
      <vt:lpstr>Consent Form Language (Option 2)</vt:lpstr>
      <vt:lpstr>Consent Form Addendum</vt:lpstr>
      <vt:lpstr>What if my project’s texting needs do not fit into this framework?</vt:lpstr>
      <vt:lpstr>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for Human Research Ethics 2020 Member Retreat </dc:title>
  <dc:creator>Myers, Cassandra J</dc:creator>
  <cp:lastModifiedBy>Myers, Cassandra J</cp:lastModifiedBy>
  <cp:revision>11</cp:revision>
  <dcterms:created xsi:type="dcterms:W3CDTF">2020-04-03T12:00:09Z</dcterms:created>
  <dcterms:modified xsi:type="dcterms:W3CDTF">2020-10-25T17:53:20Z</dcterms:modified>
</cp:coreProperties>
</file>