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23"/>
  </p:notesMasterIdLst>
  <p:handoutMasterIdLst>
    <p:handoutMasterId r:id="rId24"/>
  </p:handoutMasterIdLst>
  <p:sldIdLst>
    <p:sldId id="256" r:id="rId2"/>
    <p:sldId id="257" r:id="rId3"/>
    <p:sldId id="259" r:id="rId4"/>
    <p:sldId id="262" r:id="rId5"/>
    <p:sldId id="263" r:id="rId6"/>
    <p:sldId id="264" r:id="rId7"/>
    <p:sldId id="265" r:id="rId8"/>
    <p:sldId id="266" r:id="rId9"/>
    <p:sldId id="270" r:id="rId10"/>
    <p:sldId id="267" r:id="rId11"/>
    <p:sldId id="272" r:id="rId12"/>
    <p:sldId id="276" r:id="rId13"/>
    <p:sldId id="277" r:id="rId14"/>
    <p:sldId id="279" r:id="rId15"/>
    <p:sldId id="280" r:id="rId16"/>
    <p:sldId id="283" r:id="rId17"/>
    <p:sldId id="282" r:id="rId18"/>
    <p:sldId id="281" r:id="rId19"/>
    <p:sldId id="284" r:id="rId20"/>
    <p:sldId id="278" r:id="rId21"/>
    <p:sldId id="275" r:id="rId22"/>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E4D2"/>
    <a:srgbClr val="D87900"/>
    <a:srgbClr val="1B64A7"/>
    <a:srgbClr val="2AA6A0"/>
    <a:srgbClr val="1395A6"/>
    <a:srgbClr val="4C92D2"/>
    <a:srgbClr val="169BAB"/>
    <a:srgbClr val="4B9CD3"/>
    <a:srgbClr val="6699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EF66B6-9C68-346A-F39C-82BE9A851E14}" v="4264" dt="2020-04-15T17:19:39.935"/>
    <p1510:client id="{9399E391-3E9E-8C2F-A80C-E4D3ACBE48CC}" v="650" dt="2020-04-15T14:16:32.759"/>
    <p1510:client id="{AAB241F5-E0D0-860B-1CF4-F023AF3662FE}" v="6" dt="2020-04-23T19:12:41.613"/>
    <p1510:client id="{ACDCC966-6F06-9314-467C-6E27E9B2B76E}" v="70" dt="2020-04-15T17:48:20.920"/>
    <p1510:client id="{E0B3A122-AB8E-4A32-22D8-CEF1A4B408CC}" v="355" dt="2020-04-20T18:34:36.378"/>
    <p1510:client id="{ED74E7F2-3C25-4837-BB77-1D83E927E2CB}" v="4094" dt="2020-04-15T14:53:58.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149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lson, Christine" userId="S::chrisnel@ad.unc.edu::46e0ed01-0927-48eb-be0f-9709a3abd9de" providerId="AD" clId="Web-{77BE69B2-A0D3-2041-23A2-12614D51D18C}"/>
    <pc:docChg chg="modSld">
      <pc:chgData name="Nelson, Christine" userId="S::chrisnel@ad.unc.edu::46e0ed01-0927-48eb-be0f-9709a3abd9de" providerId="AD" clId="Web-{77BE69B2-A0D3-2041-23A2-12614D51D18C}" dt="2020-04-14T14:20:32.789" v="40" actId="20577"/>
      <pc:docMkLst>
        <pc:docMk/>
      </pc:docMkLst>
      <pc:sldChg chg="modSp">
        <pc:chgData name="Nelson, Christine" userId="S::chrisnel@ad.unc.edu::46e0ed01-0927-48eb-be0f-9709a3abd9de" providerId="AD" clId="Web-{77BE69B2-A0D3-2041-23A2-12614D51D18C}" dt="2020-04-14T14:20:32.789" v="40" actId="20577"/>
        <pc:sldMkLst>
          <pc:docMk/>
          <pc:sldMk cId="0" sldId="256"/>
        </pc:sldMkLst>
        <pc:spChg chg="mod">
          <ac:chgData name="Nelson, Christine" userId="S::chrisnel@ad.unc.edu::46e0ed01-0927-48eb-be0f-9709a3abd9de" providerId="AD" clId="Web-{77BE69B2-A0D3-2041-23A2-12614D51D18C}" dt="2020-04-14T14:20:32.789" v="40" actId="20577"/>
          <ac:spMkLst>
            <pc:docMk/>
            <pc:sldMk cId="0" sldId="256"/>
            <ac:spMk id="18434" creationId="{00000000-0000-0000-0000-000000000000}"/>
          </ac:spMkLst>
        </pc:spChg>
      </pc:sldChg>
    </pc:docChg>
  </pc:docChgLst>
  <pc:docChgLst>
    <pc:chgData name="Nelson, Christine" userId="S::chrisnel@ad.unc.edu::46e0ed01-0927-48eb-be0f-9709a3abd9de" providerId="AD" clId="Web-{AAB241F5-E0D0-860B-1CF4-F023AF3662FE}"/>
    <pc:docChg chg="modSld">
      <pc:chgData name="Nelson, Christine" userId="S::chrisnel@ad.unc.edu::46e0ed01-0927-48eb-be0f-9709a3abd9de" providerId="AD" clId="Web-{AAB241F5-E0D0-860B-1CF4-F023AF3662FE}" dt="2020-04-23T19:12:41.613" v="5" actId="20577"/>
      <pc:docMkLst>
        <pc:docMk/>
      </pc:docMkLst>
      <pc:sldChg chg="modSp">
        <pc:chgData name="Nelson, Christine" userId="S::chrisnel@ad.unc.edu::46e0ed01-0927-48eb-be0f-9709a3abd9de" providerId="AD" clId="Web-{AAB241F5-E0D0-860B-1CF4-F023AF3662FE}" dt="2020-04-23T19:12:41.613" v="5" actId="20577"/>
        <pc:sldMkLst>
          <pc:docMk/>
          <pc:sldMk cId="3597013260" sldId="270"/>
        </pc:sldMkLst>
        <pc:spChg chg="mod">
          <ac:chgData name="Nelson, Christine" userId="S::chrisnel@ad.unc.edu::46e0ed01-0927-48eb-be0f-9709a3abd9de" providerId="AD" clId="Web-{AAB241F5-E0D0-860B-1CF4-F023AF3662FE}" dt="2020-04-23T19:12:41.613" v="5" actId="20577"/>
          <ac:spMkLst>
            <pc:docMk/>
            <pc:sldMk cId="3597013260" sldId="270"/>
            <ac:spMk id="3" creationId="{9C3FE4B9-6FA9-482E-9DDF-2CE59BFA44AA}"/>
          </ac:spMkLst>
        </pc:spChg>
      </pc:sldChg>
    </pc:docChg>
  </pc:docChgLst>
  <pc:docChgLst>
    <pc:chgData name="Myers, Cassandra J" userId="S::cmyers1@ad.unc.edu::a0fad006-ae3b-4513-990a-dc2aba8ce8e4" providerId="AD" clId="Web-{2326F85D-93EA-9ED6-470E-052239030C07}"/>
    <pc:docChg chg="addSld modSld">
      <pc:chgData name="Myers, Cassandra J" userId="S::cmyers1@ad.unc.edu::a0fad006-ae3b-4513-990a-dc2aba8ce8e4" providerId="AD" clId="Web-{2326F85D-93EA-9ED6-470E-052239030C07}" dt="2020-04-14T16:29:33.288" v="210" actId="20577"/>
      <pc:docMkLst>
        <pc:docMk/>
      </pc:docMkLst>
      <pc:sldChg chg="modSp new">
        <pc:chgData name="Myers, Cassandra J" userId="S::cmyers1@ad.unc.edu::a0fad006-ae3b-4513-990a-dc2aba8ce8e4" providerId="AD" clId="Web-{2326F85D-93EA-9ED6-470E-052239030C07}" dt="2020-04-14T16:29:33.288" v="210" actId="20577"/>
        <pc:sldMkLst>
          <pc:docMk/>
          <pc:sldMk cId="323926800" sldId="271"/>
        </pc:sldMkLst>
        <pc:spChg chg="mod">
          <ac:chgData name="Myers, Cassandra J" userId="S::cmyers1@ad.unc.edu::a0fad006-ae3b-4513-990a-dc2aba8ce8e4" providerId="AD" clId="Web-{2326F85D-93EA-9ED6-470E-052239030C07}" dt="2020-04-14T16:07:11.251" v="68" actId="20577"/>
          <ac:spMkLst>
            <pc:docMk/>
            <pc:sldMk cId="323926800" sldId="271"/>
            <ac:spMk id="2" creationId="{9E728D6C-ED87-4404-A2C7-A59F3D28161C}"/>
          </ac:spMkLst>
        </pc:spChg>
        <pc:spChg chg="mod">
          <ac:chgData name="Myers, Cassandra J" userId="S::cmyers1@ad.unc.edu::a0fad006-ae3b-4513-990a-dc2aba8ce8e4" providerId="AD" clId="Web-{2326F85D-93EA-9ED6-470E-052239030C07}" dt="2020-04-14T16:29:33.288" v="210" actId="20577"/>
          <ac:spMkLst>
            <pc:docMk/>
            <pc:sldMk cId="323926800" sldId="271"/>
            <ac:spMk id="3" creationId="{C5D4C302-3653-4164-AD45-EE3B585BD36B}"/>
          </ac:spMkLst>
        </pc:spChg>
      </pc:sldChg>
    </pc:docChg>
  </pc:docChgLst>
  <pc:docChgLst>
    <pc:chgData name="Nelson, Christine" userId="S::chrisnel@ad.unc.edu::46e0ed01-0927-48eb-be0f-9709a3abd9de" providerId="AD" clId="Web-{F6E46D3F-8EE0-2713-8388-D8D031A9A901}"/>
    <pc:docChg chg="modSld">
      <pc:chgData name="Nelson, Christine" userId="S::chrisnel@ad.unc.edu::46e0ed01-0927-48eb-be0f-9709a3abd9de" providerId="AD" clId="Web-{F6E46D3F-8EE0-2713-8388-D8D031A9A901}" dt="2020-04-13T15:59:33.245" v="329"/>
      <pc:docMkLst>
        <pc:docMk/>
      </pc:docMkLst>
      <pc:sldChg chg="delSp modSp">
        <pc:chgData name="Nelson, Christine" userId="S::chrisnel@ad.unc.edu::46e0ed01-0927-48eb-be0f-9709a3abd9de" providerId="AD" clId="Web-{F6E46D3F-8EE0-2713-8388-D8D031A9A901}" dt="2020-04-13T15:59:12.698" v="319" actId="20577"/>
        <pc:sldMkLst>
          <pc:docMk/>
          <pc:sldMk cId="0" sldId="256"/>
        </pc:sldMkLst>
        <pc:spChg chg="mod">
          <ac:chgData name="Nelson, Christine" userId="S::chrisnel@ad.unc.edu::46e0ed01-0927-48eb-be0f-9709a3abd9de" providerId="AD" clId="Web-{F6E46D3F-8EE0-2713-8388-D8D031A9A901}" dt="2020-04-13T15:59:12.698" v="319" actId="20577"/>
          <ac:spMkLst>
            <pc:docMk/>
            <pc:sldMk cId="0" sldId="256"/>
            <ac:spMk id="18434" creationId="{00000000-0000-0000-0000-000000000000}"/>
          </ac:spMkLst>
        </pc:spChg>
        <pc:spChg chg="mod">
          <ac:chgData name="Nelson, Christine" userId="S::chrisnel@ad.unc.edu::46e0ed01-0927-48eb-be0f-9709a3abd9de" providerId="AD" clId="Web-{F6E46D3F-8EE0-2713-8388-D8D031A9A901}" dt="2020-04-13T15:51:19.410" v="7" actId="1076"/>
          <ac:spMkLst>
            <pc:docMk/>
            <pc:sldMk cId="0" sldId="256"/>
            <ac:spMk id="18435" creationId="{00000000-0000-0000-0000-000000000000}"/>
          </ac:spMkLst>
        </pc:spChg>
        <pc:spChg chg="del mod">
          <ac:chgData name="Nelson, Christine" userId="S::chrisnel@ad.unc.edu::46e0ed01-0927-48eb-be0f-9709a3abd9de" providerId="AD" clId="Web-{F6E46D3F-8EE0-2713-8388-D8D031A9A901}" dt="2020-04-13T15:51:14.238" v="6"/>
          <ac:spMkLst>
            <pc:docMk/>
            <pc:sldMk cId="0" sldId="256"/>
            <ac:spMk id="18436" creationId="{00000000-0000-0000-0000-000000000000}"/>
          </ac:spMkLst>
        </pc:spChg>
        <pc:spChg chg="del mod">
          <ac:chgData name="Nelson, Christine" userId="S::chrisnel@ad.unc.edu::46e0ed01-0927-48eb-be0f-9709a3abd9de" providerId="AD" clId="Web-{F6E46D3F-8EE0-2713-8388-D8D031A9A901}" dt="2020-04-13T15:51:10.816" v="5"/>
          <ac:spMkLst>
            <pc:docMk/>
            <pc:sldMk cId="0" sldId="256"/>
            <ac:spMk id="18437" creationId="{00000000-0000-0000-0000-000000000000}"/>
          </ac:spMkLst>
        </pc:spChg>
      </pc:sldChg>
      <pc:sldChg chg="addSp delSp modSp">
        <pc:chgData name="Nelson, Christine" userId="S::chrisnel@ad.unc.edu::46e0ed01-0927-48eb-be0f-9709a3abd9de" providerId="AD" clId="Web-{F6E46D3F-8EE0-2713-8388-D8D031A9A901}" dt="2020-04-13T15:59:33.245" v="329"/>
        <pc:sldMkLst>
          <pc:docMk/>
          <pc:sldMk cId="0" sldId="257"/>
        </pc:sldMkLst>
        <pc:spChg chg="mod">
          <ac:chgData name="Nelson, Christine" userId="S::chrisnel@ad.unc.edu::46e0ed01-0927-48eb-be0f-9709a3abd9de" providerId="AD" clId="Web-{F6E46D3F-8EE0-2713-8388-D8D031A9A901}" dt="2020-04-13T15:59:23.339" v="328" actId="20577"/>
          <ac:spMkLst>
            <pc:docMk/>
            <pc:sldMk cId="0" sldId="257"/>
            <ac:spMk id="2" creationId="{00000000-0000-0000-0000-000000000000}"/>
          </ac:spMkLst>
        </pc:spChg>
        <pc:spChg chg="add mod">
          <ac:chgData name="Nelson, Christine" userId="S::chrisnel@ad.unc.edu::46e0ed01-0927-48eb-be0f-9709a3abd9de" providerId="AD" clId="Web-{F6E46D3F-8EE0-2713-8388-D8D031A9A901}" dt="2020-04-13T15:59:33.245" v="329"/>
          <ac:spMkLst>
            <pc:docMk/>
            <pc:sldMk cId="0" sldId="257"/>
            <ac:spMk id="5" creationId="{DBF58A0E-5B17-4477-BF5E-52D9CED411DD}"/>
          </ac:spMkLst>
        </pc:spChg>
        <pc:graphicFrameChg chg="del">
          <ac:chgData name="Nelson, Christine" userId="S::chrisnel@ad.unc.edu::46e0ed01-0927-48eb-be0f-9709a3abd9de" providerId="AD" clId="Web-{F6E46D3F-8EE0-2713-8388-D8D031A9A901}" dt="2020-04-13T15:59:33.245" v="329"/>
          <ac:graphicFrameMkLst>
            <pc:docMk/>
            <pc:sldMk cId="0" sldId="257"/>
            <ac:graphicFrameMk id="3" creationId="{00000000-0000-0000-0000-000000000000}"/>
          </ac:graphicFrameMkLst>
        </pc:graphicFrameChg>
      </pc:sldChg>
    </pc:docChg>
  </pc:docChgLst>
  <pc:docChgLst>
    <pc:chgData name="Nelson, Christine" userId="S::chrisnel@ad.unc.edu::46e0ed01-0927-48eb-be0f-9709a3abd9de" providerId="AD" clId="Web-{28349018-7701-CEE6-E6BE-678C4D3BBE25}"/>
    <pc:docChg chg="addSld delSld modSld">
      <pc:chgData name="Nelson, Christine" userId="S::chrisnel@ad.unc.edu::46e0ed01-0927-48eb-be0f-9709a3abd9de" providerId="AD" clId="Web-{28349018-7701-CEE6-E6BE-678C4D3BBE25}" dt="2020-04-13T20:00:46.802" v="833" actId="20577"/>
      <pc:docMkLst>
        <pc:docMk/>
      </pc:docMkLst>
      <pc:sldChg chg="del">
        <pc:chgData name="Nelson, Christine" userId="S::chrisnel@ad.unc.edu::46e0ed01-0927-48eb-be0f-9709a3abd9de" providerId="AD" clId="Web-{28349018-7701-CEE6-E6BE-678C4D3BBE25}" dt="2020-04-13T16:31:56.778" v="2"/>
        <pc:sldMkLst>
          <pc:docMk/>
          <pc:sldMk cId="0" sldId="258"/>
        </pc:sldMkLst>
      </pc:sldChg>
      <pc:sldChg chg="addSp delSp modSp mod modClrScheme modShow chgLayout">
        <pc:chgData name="Nelson, Christine" userId="S::chrisnel@ad.unc.edu::46e0ed01-0927-48eb-be0f-9709a3abd9de" providerId="AD" clId="Web-{28349018-7701-CEE6-E6BE-678C4D3BBE25}" dt="2020-04-13T19:50:05.031" v="368"/>
        <pc:sldMkLst>
          <pc:docMk/>
          <pc:sldMk cId="0" sldId="262"/>
        </pc:sldMkLst>
        <pc:spChg chg="mod">
          <ac:chgData name="Nelson, Christine" userId="S::chrisnel@ad.unc.edu::46e0ed01-0927-48eb-be0f-9709a3abd9de" providerId="AD" clId="Web-{28349018-7701-CEE6-E6BE-678C4D3BBE25}" dt="2020-04-13T19:50:05.031" v="368"/>
          <ac:spMkLst>
            <pc:docMk/>
            <pc:sldMk cId="0" sldId="262"/>
            <ac:spMk id="24577" creationId="{00000000-0000-0000-0000-000000000000}"/>
          </ac:spMkLst>
        </pc:spChg>
        <pc:spChg chg="add del">
          <ac:chgData name="Nelson, Christine" userId="S::chrisnel@ad.unc.edu::46e0ed01-0927-48eb-be0f-9709a3abd9de" providerId="AD" clId="Web-{28349018-7701-CEE6-E6BE-678C4D3BBE25}" dt="2020-04-13T19:50:05.031" v="368"/>
          <ac:spMkLst>
            <pc:docMk/>
            <pc:sldMk cId="0" sldId="262"/>
            <ac:spMk id="24578" creationId="{00000000-0000-0000-0000-000000000000}"/>
          </ac:spMkLst>
        </pc:spChg>
        <pc:graphicFrameChg chg="add del">
          <ac:chgData name="Nelson, Christine" userId="S::chrisnel@ad.unc.edu::46e0ed01-0927-48eb-be0f-9709a3abd9de" providerId="AD" clId="Web-{28349018-7701-CEE6-E6BE-678C4D3BBE25}" dt="2020-04-13T19:50:05.031" v="368"/>
          <ac:graphicFrameMkLst>
            <pc:docMk/>
            <pc:sldMk cId="0" sldId="262"/>
            <ac:graphicFrameMk id="24580" creationId="{C2EE79D9-0D32-4543-8F99-F75A3453FA09}"/>
          </ac:graphicFrameMkLst>
        </pc:graphicFrameChg>
      </pc:sldChg>
      <pc:sldChg chg="addSp delSp modSp del mod modClrScheme chgLayout">
        <pc:chgData name="Nelson, Christine" userId="S::chrisnel@ad.unc.edu::46e0ed01-0927-48eb-be0f-9709a3abd9de" providerId="AD" clId="Web-{28349018-7701-CEE6-E6BE-678C4D3BBE25}" dt="2020-04-13T19:50:03.484" v="367"/>
        <pc:sldMkLst>
          <pc:docMk/>
          <pc:sldMk cId="2675738805" sldId="263"/>
        </pc:sldMkLst>
        <pc:spChg chg="mod ord">
          <ac:chgData name="Nelson, Christine" userId="S::chrisnel@ad.unc.edu::46e0ed01-0927-48eb-be0f-9709a3abd9de" providerId="AD" clId="Web-{28349018-7701-CEE6-E6BE-678C4D3BBE25}" dt="2020-04-13T19:50:03.484" v="367"/>
          <ac:spMkLst>
            <pc:docMk/>
            <pc:sldMk cId="2675738805" sldId="263"/>
            <ac:spMk id="2" creationId="{A0A24C19-B278-4A30-A25C-9D02D3E7984B}"/>
          </ac:spMkLst>
        </pc:spChg>
        <pc:spChg chg="add del mod">
          <ac:chgData name="Nelson, Christine" userId="S::chrisnel@ad.unc.edu::46e0ed01-0927-48eb-be0f-9709a3abd9de" providerId="AD" clId="Web-{28349018-7701-CEE6-E6BE-678C4D3BBE25}" dt="2020-04-13T19:50:03.484" v="367"/>
          <ac:spMkLst>
            <pc:docMk/>
            <pc:sldMk cId="2675738805" sldId="263"/>
            <ac:spMk id="3" creationId="{55F06F0D-2DE1-4059-91EE-71BB5BC40A47}"/>
          </ac:spMkLst>
        </pc:spChg>
        <pc:spChg chg="add del mod">
          <ac:chgData name="Nelson, Christine" userId="S::chrisnel@ad.unc.edu::46e0ed01-0927-48eb-be0f-9709a3abd9de" providerId="AD" clId="Web-{28349018-7701-CEE6-E6BE-678C4D3BBE25}" dt="2020-04-13T19:49:37.998" v="357"/>
          <ac:spMkLst>
            <pc:docMk/>
            <pc:sldMk cId="2675738805" sldId="263"/>
            <ac:spMk id="8" creationId="{0FCF716E-6F44-41B2-873A-10C4705FB9DD}"/>
          </ac:spMkLst>
        </pc:spChg>
        <pc:spChg chg="add del mod">
          <ac:chgData name="Nelson, Christine" userId="S::chrisnel@ad.unc.edu::46e0ed01-0927-48eb-be0f-9709a3abd9de" providerId="AD" clId="Web-{28349018-7701-CEE6-E6BE-678C4D3BBE25}" dt="2020-04-13T19:49:53.561" v="363"/>
          <ac:spMkLst>
            <pc:docMk/>
            <pc:sldMk cId="2675738805" sldId="263"/>
            <ac:spMk id="9" creationId="{FF36440D-4227-4B17-A493-E98EE64E2735}"/>
          </ac:spMkLst>
        </pc:spChg>
        <pc:spChg chg="add del mod">
          <ac:chgData name="Nelson, Christine" userId="S::chrisnel@ad.unc.edu::46e0ed01-0927-48eb-be0f-9709a3abd9de" providerId="AD" clId="Web-{28349018-7701-CEE6-E6BE-678C4D3BBE25}" dt="2020-04-13T19:49:46.842" v="361"/>
          <ac:spMkLst>
            <pc:docMk/>
            <pc:sldMk cId="2675738805" sldId="263"/>
            <ac:spMk id="10" creationId="{21991FE8-11B1-4640-86CF-490B2051CDF5}"/>
          </ac:spMkLst>
        </pc:spChg>
        <pc:graphicFrameChg chg="add del">
          <ac:chgData name="Nelson, Christine" userId="S::chrisnel@ad.unc.edu::46e0ed01-0927-48eb-be0f-9709a3abd9de" providerId="AD" clId="Web-{28349018-7701-CEE6-E6BE-678C4D3BBE25}" dt="2020-04-13T19:49:36.061" v="355"/>
          <ac:graphicFrameMkLst>
            <pc:docMk/>
            <pc:sldMk cId="2675738805" sldId="263"/>
            <ac:graphicFrameMk id="5" creationId="{56788986-BBCA-46CF-A31E-FDE26626A7A4}"/>
          </ac:graphicFrameMkLst>
        </pc:graphicFrameChg>
        <pc:graphicFrameChg chg="add del">
          <ac:chgData name="Nelson, Christine" userId="S::chrisnel@ad.unc.edu::46e0ed01-0927-48eb-be0f-9709a3abd9de" providerId="AD" clId="Web-{28349018-7701-CEE6-E6BE-678C4D3BBE25}" dt="2020-04-13T19:49:41.952" v="359"/>
          <ac:graphicFrameMkLst>
            <pc:docMk/>
            <pc:sldMk cId="2675738805" sldId="263"/>
            <ac:graphicFrameMk id="6" creationId="{CE55FCED-8D7A-49FC-B4AA-0BE4A57382A3}"/>
          </ac:graphicFrameMkLst>
        </pc:graphicFrameChg>
        <pc:graphicFrameChg chg="add del mod">
          <ac:chgData name="Nelson, Christine" userId="S::chrisnel@ad.unc.edu::46e0ed01-0927-48eb-be0f-9709a3abd9de" providerId="AD" clId="Web-{28349018-7701-CEE6-E6BE-678C4D3BBE25}" dt="2020-04-13T19:49:46.842" v="361"/>
          <ac:graphicFrameMkLst>
            <pc:docMk/>
            <pc:sldMk cId="2675738805" sldId="263"/>
            <ac:graphicFrameMk id="7" creationId="{C7AE3313-AA3C-4F62-8ABD-EA8FE7260A6A}"/>
          </ac:graphicFrameMkLst>
        </pc:graphicFrameChg>
        <pc:graphicFrameChg chg="add del">
          <ac:chgData name="Nelson, Christine" userId="S::chrisnel@ad.unc.edu::46e0ed01-0927-48eb-be0f-9709a3abd9de" providerId="AD" clId="Web-{28349018-7701-CEE6-E6BE-678C4D3BBE25}" dt="2020-04-13T19:49:55.093" v="365"/>
          <ac:graphicFrameMkLst>
            <pc:docMk/>
            <pc:sldMk cId="2675738805" sldId="263"/>
            <ac:graphicFrameMk id="11" creationId="{56788986-BBCA-46CF-A31E-FDE26626A7A4}"/>
          </ac:graphicFrameMkLst>
        </pc:graphicFrameChg>
      </pc:sldChg>
      <pc:sldChg chg="modSp new">
        <pc:chgData name="Nelson, Christine" userId="S::chrisnel@ad.unc.edu::46e0ed01-0927-48eb-be0f-9709a3abd9de" providerId="AD" clId="Web-{28349018-7701-CEE6-E6BE-678C4D3BBE25}" dt="2020-04-13T19:54:45.524" v="756" actId="20577"/>
        <pc:sldMkLst>
          <pc:docMk/>
          <pc:sldMk cId="261187222" sldId="264"/>
        </pc:sldMkLst>
        <pc:spChg chg="mod">
          <ac:chgData name="Nelson, Christine" userId="S::chrisnel@ad.unc.edu::46e0ed01-0927-48eb-be0f-9709a3abd9de" providerId="AD" clId="Web-{28349018-7701-CEE6-E6BE-678C4D3BBE25}" dt="2020-04-13T19:50:42.594" v="382" actId="20577"/>
          <ac:spMkLst>
            <pc:docMk/>
            <pc:sldMk cId="261187222" sldId="264"/>
            <ac:spMk id="2" creationId="{28E349A5-A6DD-4801-81F7-629A4A317C7D}"/>
          </ac:spMkLst>
        </pc:spChg>
        <pc:spChg chg="mod">
          <ac:chgData name="Nelson, Christine" userId="S::chrisnel@ad.unc.edu::46e0ed01-0927-48eb-be0f-9709a3abd9de" providerId="AD" clId="Web-{28349018-7701-CEE6-E6BE-678C4D3BBE25}" dt="2020-04-13T19:54:45.524" v="756" actId="20577"/>
          <ac:spMkLst>
            <pc:docMk/>
            <pc:sldMk cId="261187222" sldId="264"/>
            <ac:spMk id="3" creationId="{FD00B78D-8CC1-4DA1-8456-7E1C09BB9EE6}"/>
          </ac:spMkLst>
        </pc:spChg>
      </pc:sldChg>
      <pc:sldChg chg="modSp new">
        <pc:chgData name="Nelson, Christine" userId="S::chrisnel@ad.unc.edu::46e0ed01-0927-48eb-be0f-9709a3abd9de" providerId="AD" clId="Web-{28349018-7701-CEE6-E6BE-678C4D3BBE25}" dt="2020-04-13T20:00:46.802" v="833" actId="20577"/>
        <pc:sldMkLst>
          <pc:docMk/>
          <pc:sldMk cId="1887679658" sldId="265"/>
        </pc:sldMkLst>
        <pc:spChg chg="mod">
          <ac:chgData name="Nelson, Christine" userId="S::chrisnel@ad.unc.edu::46e0ed01-0927-48eb-be0f-9709a3abd9de" providerId="AD" clId="Web-{28349018-7701-CEE6-E6BE-678C4D3BBE25}" dt="2020-04-13T19:58:25.016" v="779" actId="20577"/>
          <ac:spMkLst>
            <pc:docMk/>
            <pc:sldMk cId="1887679658" sldId="265"/>
            <ac:spMk id="2" creationId="{9077DFEC-047F-4A47-8AFD-E47DA0FE3939}"/>
          </ac:spMkLst>
        </pc:spChg>
        <pc:spChg chg="mod">
          <ac:chgData name="Nelson, Christine" userId="S::chrisnel@ad.unc.edu::46e0ed01-0927-48eb-be0f-9709a3abd9de" providerId="AD" clId="Web-{28349018-7701-CEE6-E6BE-678C4D3BBE25}" dt="2020-04-13T20:00:46.802" v="833" actId="20577"/>
          <ac:spMkLst>
            <pc:docMk/>
            <pc:sldMk cId="1887679658" sldId="265"/>
            <ac:spMk id="3" creationId="{821C8BE1-4376-4F73-B479-FF5778F621BF}"/>
          </ac:spMkLst>
        </pc:spChg>
      </pc:sldChg>
      <pc:sldChg chg="del">
        <pc:chgData name="Nelson, Christine" userId="S::chrisnel@ad.unc.edu::46e0ed01-0927-48eb-be0f-9709a3abd9de" providerId="AD" clId="Web-{28349018-7701-CEE6-E6BE-678C4D3BBE25}" dt="2020-04-13T16:31:55.043" v="1"/>
        <pc:sldMkLst>
          <pc:docMk/>
          <pc:sldMk cId="1834833343" sldId="272"/>
        </pc:sldMkLst>
      </pc:sldChg>
    </pc:docChg>
  </pc:docChgLst>
  <pc:docChgLst>
    <pc:chgData name="Nelson, Christine" userId="S::chrisnel@ad.unc.edu::46e0ed01-0927-48eb-be0f-9709a3abd9de" providerId="AD" clId="Web-{43EA036F-9386-2ACC-B7EE-DB808CA99F74}"/>
    <pc:docChg chg="modSld">
      <pc:chgData name="Nelson, Christine" userId="S::chrisnel@ad.unc.edu::46e0ed01-0927-48eb-be0f-9709a3abd9de" providerId="AD" clId="Web-{43EA036F-9386-2ACC-B7EE-DB808CA99F74}" dt="2020-04-14T14:44:27.865" v="8" actId="20577"/>
      <pc:docMkLst>
        <pc:docMk/>
      </pc:docMkLst>
      <pc:sldChg chg="modSp">
        <pc:chgData name="Nelson, Christine" userId="S::chrisnel@ad.unc.edu::46e0ed01-0927-48eb-be0f-9709a3abd9de" providerId="AD" clId="Web-{43EA036F-9386-2ACC-B7EE-DB808CA99F74}" dt="2020-04-14T14:44:27.865" v="8" actId="20577"/>
        <pc:sldMkLst>
          <pc:docMk/>
          <pc:sldMk cId="261187222" sldId="264"/>
        </pc:sldMkLst>
        <pc:spChg chg="mod">
          <ac:chgData name="Nelson, Christine" userId="S::chrisnel@ad.unc.edu::46e0ed01-0927-48eb-be0f-9709a3abd9de" providerId="AD" clId="Web-{43EA036F-9386-2ACC-B7EE-DB808CA99F74}" dt="2020-04-14T14:44:27.865" v="8" actId="20577"/>
          <ac:spMkLst>
            <pc:docMk/>
            <pc:sldMk cId="261187222" sldId="264"/>
            <ac:spMk id="3" creationId="{FD00B78D-8CC1-4DA1-8456-7E1C09BB9EE6}"/>
          </ac:spMkLst>
        </pc:spChg>
      </pc:sldChg>
      <pc:sldChg chg="modSp">
        <pc:chgData name="Nelson, Christine" userId="S::chrisnel@ad.unc.edu::46e0ed01-0927-48eb-be0f-9709a3abd9de" providerId="AD" clId="Web-{43EA036F-9386-2ACC-B7EE-DB808CA99F74}" dt="2020-04-14T14:44:08.739" v="7" actId="20577"/>
        <pc:sldMkLst>
          <pc:docMk/>
          <pc:sldMk cId="3597013260" sldId="270"/>
        </pc:sldMkLst>
        <pc:spChg chg="mod">
          <ac:chgData name="Nelson, Christine" userId="S::chrisnel@ad.unc.edu::46e0ed01-0927-48eb-be0f-9709a3abd9de" providerId="AD" clId="Web-{43EA036F-9386-2ACC-B7EE-DB808CA99F74}" dt="2020-04-14T14:44:08.739" v="7" actId="20577"/>
          <ac:spMkLst>
            <pc:docMk/>
            <pc:sldMk cId="3597013260" sldId="270"/>
            <ac:spMk id="3" creationId="{9C3FE4B9-6FA9-482E-9DDF-2CE59BFA44AA}"/>
          </ac:spMkLst>
        </pc:spChg>
      </pc:sldChg>
    </pc:docChg>
  </pc:docChgLst>
  <pc:docChgLst>
    <pc:chgData name="Nelson, Christine" userId="S::chrisnel@ad.unc.edu::46e0ed01-0927-48eb-be0f-9709a3abd9de" providerId="AD" clId="Web-{9399E391-3E9E-8C2F-A80C-E4D3ACBE48CC}"/>
    <pc:docChg chg="modSld sldOrd">
      <pc:chgData name="Nelson, Christine" userId="S::chrisnel@ad.unc.edu::46e0ed01-0927-48eb-be0f-9709a3abd9de" providerId="AD" clId="Web-{9399E391-3E9E-8C2F-A80C-E4D3ACBE48CC}" dt="2020-04-15T14:16:32.759" v="647"/>
      <pc:docMkLst>
        <pc:docMk/>
      </pc:docMkLst>
      <pc:sldChg chg="modSp ord">
        <pc:chgData name="Nelson, Christine" userId="S::chrisnel@ad.unc.edu::46e0ed01-0927-48eb-be0f-9709a3abd9de" providerId="AD" clId="Web-{9399E391-3E9E-8C2F-A80C-E4D3ACBE48CC}" dt="2020-04-15T14:16:32.759" v="647"/>
        <pc:sldMkLst>
          <pc:docMk/>
          <pc:sldMk cId="1450534070" sldId="272"/>
        </pc:sldMkLst>
        <pc:spChg chg="mod">
          <ac:chgData name="Nelson, Christine" userId="S::chrisnel@ad.unc.edu::46e0ed01-0927-48eb-be0f-9709a3abd9de" providerId="AD" clId="Web-{9399E391-3E9E-8C2F-A80C-E4D3ACBE48CC}" dt="2020-04-15T14:10:41.224" v="158" actId="20577"/>
          <ac:spMkLst>
            <pc:docMk/>
            <pc:sldMk cId="1450534070" sldId="272"/>
            <ac:spMk id="2" creationId="{13E7DF50-71E0-4B67-873D-D11ECE7FCB23}"/>
          </ac:spMkLst>
        </pc:spChg>
        <pc:spChg chg="mod">
          <ac:chgData name="Nelson, Christine" userId="S::chrisnel@ad.unc.edu::46e0ed01-0927-48eb-be0f-9709a3abd9de" providerId="AD" clId="Web-{9399E391-3E9E-8C2F-A80C-E4D3ACBE48CC}" dt="2020-04-15T14:16:09.180" v="646" actId="14100"/>
          <ac:spMkLst>
            <pc:docMk/>
            <pc:sldMk cId="1450534070" sldId="272"/>
            <ac:spMk id="3" creationId="{C79D2E89-3906-4AE3-A195-B213347DA8AE}"/>
          </ac:spMkLst>
        </pc:spChg>
      </pc:sldChg>
    </pc:docChg>
  </pc:docChgLst>
  <pc:docChgLst>
    <pc:chgData name="Myers, Cassandra J" userId="S::cmyers1@ad.unc.edu::a0fad006-ae3b-4513-990a-dc2aba8ce8e4" providerId="AD" clId="Web-{0EEF66B6-9C68-346A-F39C-82BE9A851E14}"/>
    <pc:docChg chg="addSld delSld modSld sldOrd">
      <pc:chgData name="Myers, Cassandra J" userId="S::cmyers1@ad.unc.edu::a0fad006-ae3b-4513-990a-dc2aba8ce8e4" providerId="AD" clId="Web-{0EEF66B6-9C68-346A-F39C-82BE9A851E14}" dt="2020-04-15T17:19:34.200" v="4137"/>
      <pc:docMkLst>
        <pc:docMk/>
      </pc:docMkLst>
      <pc:sldChg chg="del">
        <pc:chgData name="Myers, Cassandra J" userId="S::cmyers1@ad.unc.edu::a0fad006-ae3b-4513-990a-dc2aba8ce8e4" providerId="AD" clId="Web-{0EEF66B6-9C68-346A-F39C-82BE9A851E14}" dt="2020-04-15T16:52:04.960" v="2976"/>
        <pc:sldMkLst>
          <pc:docMk/>
          <pc:sldMk cId="3298203104" sldId="268"/>
        </pc:sldMkLst>
      </pc:sldChg>
      <pc:sldChg chg="del">
        <pc:chgData name="Myers, Cassandra J" userId="S::cmyers1@ad.unc.edu::a0fad006-ae3b-4513-990a-dc2aba8ce8e4" providerId="AD" clId="Web-{0EEF66B6-9C68-346A-F39C-82BE9A851E14}" dt="2020-04-15T16:51:50.319" v="2974"/>
        <pc:sldMkLst>
          <pc:docMk/>
          <pc:sldMk cId="1576856448" sldId="269"/>
        </pc:sldMkLst>
      </pc:sldChg>
      <pc:sldChg chg="modSp del">
        <pc:chgData name="Myers, Cassandra J" userId="S::cmyers1@ad.unc.edu::a0fad006-ae3b-4513-990a-dc2aba8ce8e4" providerId="AD" clId="Web-{0EEF66B6-9C68-346A-F39C-82BE9A851E14}" dt="2020-04-15T16:05:26.638" v="341"/>
        <pc:sldMkLst>
          <pc:docMk/>
          <pc:sldMk cId="323926800" sldId="271"/>
        </pc:sldMkLst>
        <pc:spChg chg="mod">
          <ac:chgData name="Myers, Cassandra J" userId="S::cmyers1@ad.unc.edu::a0fad006-ae3b-4513-990a-dc2aba8ce8e4" providerId="AD" clId="Web-{0EEF66B6-9C68-346A-F39C-82BE9A851E14}" dt="2020-04-15T15:53:33.620" v="146" actId="20577"/>
          <ac:spMkLst>
            <pc:docMk/>
            <pc:sldMk cId="323926800" sldId="271"/>
            <ac:spMk id="3" creationId="{C5D4C302-3653-4164-AD45-EE3B585BD36B}"/>
          </ac:spMkLst>
        </pc:spChg>
      </pc:sldChg>
      <pc:sldChg chg="ord">
        <pc:chgData name="Myers, Cassandra J" userId="S::cmyers1@ad.unc.edu::a0fad006-ae3b-4513-990a-dc2aba8ce8e4" providerId="AD" clId="Web-{0EEF66B6-9C68-346A-F39C-82BE9A851E14}" dt="2020-04-15T16:54:08.273" v="2983"/>
        <pc:sldMkLst>
          <pc:docMk/>
          <pc:sldMk cId="1450534070" sldId="272"/>
        </pc:sldMkLst>
      </pc:sldChg>
      <pc:sldChg chg="del">
        <pc:chgData name="Myers, Cassandra J" userId="S::cmyers1@ad.unc.edu::a0fad006-ae3b-4513-990a-dc2aba8ce8e4" providerId="AD" clId="Web-{0EEF66B6-9C68-346A-F39C-82BE9A851E14}" dt="2020-04-15T16:52:05.038" v="2977"/>
        <pc:sldMkLst>
          <pc:docMk/>
          <pc:sldMk cId="3375547794" sldId="273"/>
        </pc:sldMkLst>
      </pc:sldChg>
      <pc:sldChg chg="del">
        <pc:chgData name="Myers, Cassandra J" userId="S::cmyers1@ad.unc.edu::a0fad006-ae3b-4513-990a-dc2aba8ce8e4" providerId="AD" clId="Web-{0EEF66B6-9C68-346A-F39C-82BE9A851E14}" dt="2020-04-15T16:51:51.148" v="2975"/>
        <pc:sldMkLst>
          <pc:docMk/>
          <pc:sldMk cId="618572313" sldId="274"/>
        </pc:sldMkLst>
      </pc:sldChg>
      <pc:sldChg chg="addSp delSp modSp add ord replId">
        <pc:chgData name="Myers, Cassandra J" userId="S::cmyers1@ad.unc.edu::a0fad006-ae3b-4513-990a-dc2aba8ce8e4" providerId="AD" clId="Web-{0EEF66B6-9C68-346A-F39C-82BE9A851E14}" dt="2020-04-15T16:52:41.148" v="2981"/>
        <pc:sldMkLst>
          <pc:docMk/>
          <pc:sldMk cId="2486995184" sldId="279"/>
        </pc:sldMkLst>
        <pc:spChg chg="mod">
          <ac:chgData name="Myers, Cassandra J" userId="S::cmyers1@ad.unc.edu::a0fad006-ae3b-4513-990a-dc2aba8ce8e4" providerId="AD" clId="Web-{0EEF66B6-9C68-346A-F39C-82BE9A851E14}" dt="2020-04-15T16:50:40.647" v="2973" actId="20577"/>
          <ac:spMkLst>
            <pc:docMk/>
            <pc:sldMk cId="2486995184" sldId="279"/>
            <ac:spMk id="3" creationId="{C5D4C302-3653-4164-AD45-EE3B585BD36B}"/>
          </ac:spMkLst>
        </pc:spChg>
        <pc:picChg chg="add del mod">
          <ac:chgData name="Myers, Cassandra J" userId="S::cmyers1@ad.unc.edu::a0fad006-ae3b-4513-990a-dc2aba8ce8e4" providerId="AD" clId="Web-{0EEF66B6-9C68-346A-F39C-82BE9A851E14}" dt="2020-04-15T16:02:08.028" v="302"/>
          <ac:picMkLst>
            <pc:docMk/>
            <pc:sldMk cId="2486995184" sldId="279"/>
            <ac:picMk id="4" creationId="{3BEDB54B-63CA-4816-9C44-9CD06C180E44}"/>
          </ac:picMkLst>
        </pc:picChg>
        <pc:picChg chg="add del mod">
          <ac:chgData name="Myers, Cassandra J" userId="S::cmyers1@ad.unc.edu::a0fad006-ae3b-4513-990a-dc2aba8ce8e4" providerId="AD" clId="Web-{0EEF66B6-9C68-346A-F39C-82BE9A851E14}" dt="2020-04-15T16:02:56.106" v="307"/>
          <ac:picMkLst>
            <pc:docMk/>
            <pc:sldMk cId="2486995184" sldId="279"/>
            <ac:picMk id="6" creationId="{F9CBA3FA-9C8B-4F41-9895-CFB391D49124}"/>
          </ac:picMkLst>
        </pc:picChg>
        <pc:picChg chg="add del mod">
          <ac:chgData name="Myers, Cassandra J" userId="S::cmyers1@ad.unc.edu::a0fad006-ae3b-4513-990a-dc2aba8ce8e4" providerId="AD" clId="Web-{0EEF66B6-9C68-346A-F39C-82BE9A851E14}" dt="2020-04-15T16:04:23.529" v="330"/>
          <ac:picMkLst>
            <pc:docMk/>
            <pc:sldMk cId="2486995184" sldId="279"/>
            <ac:picMk id="8" creationId="{4DD98EE4-E02B-4693-87DC-DDF19989188E}"/>
          </ac:picMkLst>
        </pc:picChg>
        <pc:picChg chg="add mod">
          <ac:chgData name="Myers, Cassandra J" userId="S::cmyers1@ad.unc.edu::a0fad006-ae3b-4513-990a-dc2aba8ce8e4" providerId="AD" clId="Web-{0EEF66B6-9C68-346A-F39C-82BE9A851E14}" dt="2020-04-15T16:05:05.326" v="338" actId="1076"/>
          <ac:picMkLst>
            <pc:docMk/>
            <pc:sldMk cId="2486995184" sldId="279"/>
            <ac:picMk id="10" creationId="{57CCA0B1-6A7D-4157-B744-E36178A5B594}"/>
          </ac:picMkLst>
        </pc:picChg>
      </pc:sldChg>
      <pc:sldChg chg="modSp add ord replId">
        <pc:chgData name="Myers, Cassandra J" userId="S::cmyers1@ad.unc.edu::a0fad006-ae3b-4513-990a-dc2aba8ce8e4" providerId="AD" clId="Web-{0EEF66B6-9C68-346A-F39C-82BE9A851E14}" dt="2020-04-15T16:52:41.148" v="2980"/>
        <pc:sldMkLst>
          <pc:docMk/>
          <pc:sldMk cId="1959399951" sldId="280"/>
        </pc:sldMkLst>
        <pc:spChg chg="mod">
          <ac:chgData name="Myers, Cassandra J" userId="S::cmyers1@ad.unc.edu::a0fad006-ae3b-4513-990a-dc2aba8ce8e4" providerId="AD" clId="Web-{0EEF66B6-9C68-346A-F39C-82BE9A851E14}" dt="2020-04-15T16:10:55.389" v="691" actId="20577"/>
          <ac:spMkLst>
            <pc:docMk/>
            <pc:sldMk cId="1959399951" sldId="280"/>
            <ac:spMk id="3" creationId="{C5D4C302-3653-4164-AD45-EE3B585BD36B}"/>
          </ac:spMkLst>
        </pc:spChg>
      </pc:sldChg>
      <pc:sldChg chg="modSp add ord replId">
        <pc:chgData name="Myers, Cassandra J" userId="S::cmyers1@ad.unc.edu::a0fad006-ae3b-4513-990a-dc2aba8ce8e4" providerId="AD" clId="Web-{0EEF66B6-9C68-346A-F39C-82BE9A851E14}" dt="2020-04-15T16:52:41.148" v="2978"/>
        <pc:sldMkLst>
          <pc:docMk/>
          <pc:sldMk cId="1787964669" sldId="281"/>
        </pc:sldMkLst>
        <pc:spChg chg="mod">
          <ac:chgData name="Myers, Cassandra J" userId="S::cmyers1@ad.unc.edu::a0fad006-ae3b-4513-990a-dc2aba8ce8e4" providerId="AD" clId="Web-{0EEF66B6-9C68-346A-F39C-82BE9A851E14}" dt="2020-04-15T16:49:27.007" v="2970" actId="20577"/>
          <ac:spMkLst>
            <pc:docMk/>
            <pc:sldMk cId="1787964669" sldId="281"/>
            <ac:spMk id="3" creationId="{C5D4C302-3653-4164-AD45-EE3B585BD36B}"/>
          </ac:spMkLst>
        </pc:spChg>
      </pc:sldChg>
      <pc:sldChg chg="addSp modSp add ord replId">
        <pc:chgData name="Myers, Cassandra J" userId="S::cmyers1@ad.unc.edu::a0fad006-ae3b-4513-990a-dc2aba8ce8e4" providerId="AD" clId="Web-{0EEF66B6-9C68-346A-F39C-82BE9A851E14}" dt="2020-04-15T17:19:34.200" v="4137"/>
        <pc:sldMkLst>
          <pc:docMk/>
          <pc:sldMk cId="309760767" sldId="282"/>
        </pc:sldMkLst>
        <pc:spChg chg="mod">
          <ac:chgData name="Myers, Cassandra J" userId="S::cmyers1@ad.unc.edu::a0fad006-ae3b-4513-990a-dc2aba8ce8e4" providerId="AD" clId="Web-{0EEF66B6-9C68-346A-F39C-82BE9A851E14}" dt="2020-04-15T16:44:22.099" v="2517" actId="1076"/>
          <ac:spMkLst>
            <pc:docMk/>
            <pc:sldMk cId="309760767" sldId="282"/>
            <ac:spMk id="2" creationId="{9E728D6C-ED87-4404-A2C7-A59F3D28161C}"/>
          </ac:spMkLst>
        </pc:spChg>
        <pc:spChg chg="mod">
          <ac:chgData name="Myers, Cassandra J" userId="S::cmyers1@ad.unc.edu::a0fad006-ae3b-4513-990a-dc2aba8ce8e4" providerId="AD" clId="Web-{0EEF66B6-9C68-346A-F39C-82BE9A851E14}" dt="2020-04-15T16:11:23.342" v="710" actId="20577"/>
          <ac:spMkLst>
            <pc:docMk/>
            <pc:sldMk cId="309760767" sldId="282"/>
            <ac:spMk id="3" creationId="{C5D4C302-3653-4164-AD45-EE3B585BD36B}"/>
          </ac:spMkLst>
        </pc:spChg>
        <pc:graphicFrameChg chg="add mod modGraphic">
          <ac:chgData name="Myers, Cassandra J" userId="S::cmyers1@ad.unc.edu::a0fad006-ae3b-4513-990a-dc2aba8ce8e4" providerId="AD" clId="Web-{0EEF66B6-9C68-346A-F39C-82BE9A851E14}" dt="2020-04-15T17:19:34.200" v="4137"/>
          <ac:graphicFrameMkLst>
            <pc:docMk/>
            <pc:sldMk cId="309760767" sldId="282"/>
            <ac:graphicFrameMk id="4" creationId="{E9CCAA61-549E-47F6-AE29-FAE56F949D8A}"/>
          </ac:graphicFrameMkLst>
        </pc:graphicFrameChg>
      </pc:sldChg>
      <pc:sldChg chg="addSp modSp new">
        <pc:chgData name="Myers, Cassandra J" userId="S::cmyers1@ad.unc.edu::a0fad006-ae3b-4513-990a-dc2aba8ce8e4" providerId="AD" clId="Web-{0EEF66B6-9C68-346A-F39C-82BE9A851E14}" dt="2020-04-15T17:08:29.135" v="3871"/>
        <pc:sldMkLst>
          <pc:docMk/>
          <pc:sldMk cId="2524311689" sldId="283"/>
        </pc:sldMkLst>
        <pc:spChg chg="mod">
          <ac:chgData name="Myers, Cassandra J" userId="S::cmyers1@ad.unc.edu::a0fad006-ae3b-4513-990a-dc2aba8ce8e4" providerId="AD" clId="Web-{0EEF66B6-9C68-346A-F39C-82BE9A851E14}" dt="2020-04-15T16:55:05.430" v="2992" actId="20577"/>
          <ac:spMkLst>
            <pc:docMk/>
            <pc:sldMk cId="2524311689" sldId="283"/>
            <ac:spMk id="2" creationId="{31C36B2F-239B-4E5B-AFDD-03878F7E5E7B}"/>
          </ac:spMkLst>
        </pc:spChg>
        <pc:spChg chg="mod">
          <ac:chgData name="Myers, Cassandra J" userId="S::cmyers1@ad.unc.edu::a0fad006-ae3b-4513-990a-dc2aba8ce8e4" providerId="AD" clId="Web-{0EEF66B6-9C68-346A-F39C-82BE9A851E14}" dt="2020-04-15T17:04:19.166" v="3723" actId="20577"/>
          <ac:spMkLst>
            <pc:docMk/>
            <pc:sldMk cId="2524311689" sldId="283"/>
            <ac:spMk id="3" creationId="{EF7BAD28-99FA-434E-B8CA-5F6EA82F813B}"/>
          </ac:spMkLst>
        </pc:spChg>
        <pc:graphicFrameChg chg="add mod modGraphic">
          <ac:chgData name="Myers, Cassandra J" userId="S::cmyers1@ad.unc.edu::a0fad006-ae3b-4513-990a-dc2aba8ce8e4" providerId="AD" clId="Web-{0EEF66B6-9C68-346A-F39C-82BE9A851E14}" dt="2020-04-15T17:08:29.135" v="3871"/>
          <ac:graphicFrameMkLst>
            <pc:docMk/>
            <pc:sldMk cId="2524311689" sldId="283"/>
            <ac:graphicFrameMk id="4" creationId="{09B16A1B-2CC6-4A21-A662-555CE12CCAD2}"/>
          </ac:graphicFrameMkLst>
        </pc:graphicFrameChg>
      </pc:sldChg>
      <pc:sldChg chg="modSp new">
        <pc:chgData name="Myers, Cassandra J" userId="S::cmyers1@ad.unc.edu::a0fad006-ae3b-4513-990a-dc2aba8ce8e4" providerId="AD" clId="Web-{0EEF66B6-9C68-346A-F39C-82BE9A851E14}" dt="2020-04-15T17:16:29.684" v="4131" actId="20577"/>
        <pc:sldMkLst>
          <pc:docMk/>
          <pc:sldMk cId="3231817031" sldId="284"/>
        </pc:sldMkLst>
        <pc:spChg chg="mod">
          <ac:chgData name="Myers, Cassandra J" userId="S::cmyers1@ad.unc.edu::a0fad006-ae3b-4513-990a-dc2aba8ce8e4" providerId="AD" clId="Web-{0EEF66B6-9C68-346A-F39C-82BE9A851E14}" dt="2020-04-15T17:09:03.526" v="3895" actId="20577"/>
          <ac:spMkLst>
            <pc:docMk/>
            <pc:sldMk cId="3231817031" sldId="284"/>
            <ac:spMk id="2" creationId="{CADC2FE4-6488-40E9-9CB6-732157ED91B2}"/>
          </ac:spMkLst>
        </pc:spChg>
        <pc:spChg chg="mod">
          <ac:chgData name="Myers, Cassandra J" userId="S::cmyers1@ad.unc.edu::a0fad006-ae3b-4513-990a-dc2aba8ce8e4" providerId="AD" clId="Web-{0EEF66B6-9C68-346A-F39C-82BE9A851E14}" dt="2020-04-15T17:16:29.684" v="4131" actId="20577"/>
          <ac:spMkLst>
            <pc:docMk/>
            <pc:sldMk cId="3231817031" sldId="284"/>
            <ac:spMk id="3" creationId="{27D8B9E2-3FA7-4A6B-B0FA-D52C4808F74F}"/>
          </ac:spMkLst>
        </pc:spChg>
      </pc:sldChg>
    </pc:docChg>
  </pc:docChgLst>
  <pc:docChgLst>
    <pc:chgData name="Nelson, Christine" userId="S::chrisnel@ad.unc.edu::46e0ed01-0927-48eb-be0f-9709a3abd9de" providerId="AD" clId="Web-{ACDCC966-6F06-9314-467C-6E27E9B2B76E}"/>
    <pc:docChg chg="modSld">
      <pc:chgData name="Nelson, Christine" userId="S::chrisnel@ad.unc.edu::46e0ed01-0927-48eb-be0f-9709a3abd9de" providerId="AD" clId="Web-{ACDCC966-6F06-9314-467C-6E27E9B2B76E}" dt="2020-04-15T17:48:20.920" v="71" actId="20577"/>
      <pc:docMkLst>
        <pc:docMk/>
      </pc:docMkLst>
      <pc:sldChg chg="modSp">
        <pc:chgData name="Nelson, Christine" userId="S::chrisnel@ad.unc.edu::46e0ed01-0927-48eb-be0f-9709a3abd9de" providerId="AD" clId="Web-{ACDCC966-6F06-9314-467C-6E27E9B2B76E}" dt="2020-04-15T17:39:38.119" v="64" actId="20577"/>
        <pc:sldMkLst>
          <pc:docMk/>
          <pc:sldMk cId="261187222" sldId="264"/>
        </pc:sldMkLst>
        <pc:spChg chg="mod">
          <ac:chgData name="Nelson, Christine" userId="S::chrisnel@ad.unc.edu::46e0ed01-0927-48eb-be0f-9709a3abd9de" providerId="AD" clId="Web-{ACDCC966-6F06-9314-467C-6E27E9B2B76E}" dt="2020-04-15T17:39:38.119" v="64" actId="20577"/>
          <ac:spMkLst>
            <pc:docMk/>
            <pc:sldMk cId="261187222" sldId="264"/>
            <ac:spMk id="3" creationId="{FD00B78D-8CC1-4DA1-8456-7E1C09BB9EE6}"/>
          </ac:spMkLst>
        </pc:spChg>
      </pc:sldChg>
      <pc:sldChg chg="modSp">
        <pc:chgData name="Nelson, Christine" userId="S::chrisnel@ad.unc.edu::46e0ed01-0927-48eb-be0f-9709a3abd9de" providerId="AD" clId="Web-{ACDCC966-6F06-9314-467C-6E27E9B2B76E}" dt="2020-04-15T17:48:20.920" v="71" actId="20577"/>
        <pc:sldMkLst>
          <pc:docMk/>
          <pc:sldMk cId="3369712232" sldId="278"/>
        </pc:sldMkLst>
        <pc:spChg chg="mod">
          <ac:chgData name="Nelson, Christine" userId="S::chrisnel@ad.unc.edu::46e0ed01-0927-48eb-be0f-9709a3abd9de" providerId="AD" clId="Web-{ACDCC966-6F06-9314-467C-6E27E9B2B76E}" dt="2020-04-15T17:48:20.920" v="71" actId="20577"/>
          <ac:spMkLst>
            <pc:docMk/>
            <pc:sldMk cId="3369712232" sldId="278"/>
            <ac:spMk id="3" creationId="{DBC74EA6-A07A-475D-A177-CD171F1870E0}"/>
          </ac:spMkLst>
        </pc:spChg>
      </pc:sldChg>
    </pc:docChg>
  </pc:docChgLst>
  <pc:docChgLst>
    <pc:chgData name="Nelson, Christine" userId="46e0ed01-0927-48eb-be0f-9709a3abd9de" providerId="ADAL" clId="{ED74E7F2-3C25-4837-BB77-1D83E927E2CB}"/>
    <pc:docChg chg="undo custSel mod addSld modSld sldOrd">
      <pc:chgData name="Nelson, Christine" userId="46e0ed01-0927-48eb-be0f-9709a3abd9de" providerId="ADAL" clId="{ED74E7F2-3C25-4837-BB77-1D83E927E2CB}" dt="2020-04-15T17:49:24.585" v="5872" actId="12"/>
      <pc:docMkLst>
        <pc:docMk/>
      </pc:docMkLst>
      <pc:sldChg chg="delSp modSp">
        <pc:chgData name="Nelson, Christine" userId="46e0ed01-0927-48eb-be0f-9709a3abd9de" providerId="ADAL" clId="{ED74E7F2-3C25-4837-BB77-1D83E927E2CB}" dt="2020-04-13T13:19:49.407" v="55" actId="478"/>
        <pc:sldMkLst>
          <pc:docMk/>
          <pc:sldMk cId="0" sldId="256"/>
        </pc:sldMkLst>
        <pc:spChg chg="mod">
          <ac:chgData name="Nelson, Christine" userId="46e0ed01-0927-48eb-be0f-9709a3abd9de" providerId="ADAL" clId="{ED74E7F2-3C25-4837-BB77-1D83E927E2CB}" dt="2020-04-13T13:19:37.817" v="54" actId="20577"/>
          <ac:spMkLst>
            <pc:docMk/>
            <pc:sldMk cId="0" sldId="256"/>
            <ac:spMk id="18435" creationId="{00000000-0000-0000-0000-000000000000}"/>
          </ac:spMkLst>
        </pc:spChg>
        <pc:picChg chg="del">
          <ac:chgData name="Nelson, Christine" userId="46e0ed01-0927-48eb-be0f-9709a3abd9de" providerId="ADAL" clId="{ED74E7F2-3C25-4837-BB77-1D83E927E2CB}" dt="2020-04-13T13:19:49.407" v="55" actId="478"/>
          <ac:picMkLst>
            <pc:docMk/>
            <pc:sldMk cId="0" sldId="256"/>
            <ac:picMk id="2" creationId="{00000000-0000-0000-0000-000000000000}"/>
          </ac:picMkLst>
        </pc:picChg>
      </pc:sldChg>
      <pc:sldChg chg="delSp modSp">
        <pc:chgData name="Nelson, Christine" userId="46e0ed01-0927-48eb-be0f-9709a3abd9de" providerId="ADAL" clId="{ED74E7F2-3C25-4837-BB77-1D83E927E2CB}" dt="2020-04-13T16:10:21.230" v="501" actId="478"/>
        <pc:sldMkLst>
          <pc:docMk/>
          <pc:sldMk cId="0" sldId="257"/>
        </pc:sldMkLst>
        <pc:spChg chg="mod">
          <ac:chgData name="Nelson, Christine" userId="46e0ed01-0927-48eb-be0f-9709a3abd9de" providerId="ADAL" clId="{ED74E7F2-3C25-4837-BB77-1D83E927E2CB}" dt="2020-04-13T16:04:33.989" v="420" actId="20577"/>
          <ac:spMkLst>
            <pc:docMk/>
            <pc:sldMk cId="0" sldId="257"/>
            <ac:spMk id="5" creationId="{DBF58A0E-5B17-4477-BF5E-52D9CED411DD}"/>
          </ac:spMkLst>
        </pc:spChg>
        <pc:picChg chg="del">
          <ac:chgData name="Nelson, Christine" userId="46e0ed01-0927-48eb-be0f-9709a3abd9de" providerId="ADAL" clId="{ED74E7F2-3C25-4837-BB77-1D83E927E2CB}" dt="2020-04-13T16:10:21.230" v="501" actId="478"/>
          <ac:picMkLst>
            <pc:docMk/>
            <pc:sldMk cId="0" sldId="257"/>
            <ac:picMk id="6" creationId="{00000000-0000-0000-0000-000000000000}"/>
          </ac:picMkLst>
        </pc:picChg>
      </pc:sldChg>
      <pc:sldChg chg="addSp delSp modSp">
        <pc:chgData name="Nelson, Christine" userId="46e0ed01-0927-48eb-be0f-9709a3abd9de" providerId="ADAL" clId="{ED74E7F2-3C25-4837-BB77-1D83E927E2CB}" dt="2020-04-14T16:26:05.542" v="3638" actId="20577"/>
        <pc:sldMkLst>
          <pc:docMk/>
          <pc:sldMk cId="0" sldId="259"/>
        </pc:sldMkLst>
        <pc:spChg chg="add del mod">
          <ac:chgData name="Nelson, Christine" userId="46e0ed01-0927-48eb-be0f-9709a3abd9de" providerId="ADAL" clId="{ED74E7F2-3C25-4837-BB77-1D83E927E2CB}" dt="2020-04-13T16:06:53.049" v="423" actId="478"/>
          <ac:spMkLst>
            <pc:docMk/>
            <pc:sldMk cId="0" sldId="259"/>
            <ac:spMk id="3" creationId="{8E0F7A6E-4071-45FF-8B7B-8CFB1389C64E}"/>
          </ac:spMkLst>
        </pc:spChg>
        <pc:spChg chg="add mod">
          <ac:chgData name="Nelson, Christine" userId="46e0ed01-0927-48eb-be0f-9709a3abd9de" providerId="ADAL" clId="{ED74E7F2-3C25-4837-BB77-1D83E927E2CB}" dt="2020-04-14T16:26:05.542" v="3638" actId="20577"/>
          <ac:spMkLst>
            <pc:docMk/>
            <pc:sldMk cId="0" sldId="259"/>
            <ac:spMk id="4" creationId="{6AC1DAC0-4D97-44F7-8A23-9AA2304FBC52}"/>
          </ac:spMkLst>
        </pc:spChg>
        <pc:spChg chg="del">
          <ac:chgData name="Nelson, Christine" userId="46e0ed01-0927-48eb-be0f-9709a3abd9de" providerId="ADAL" clId="{ED74E7F2-3C25-4837-BB77-1D83E927E2CB}" dt="2020-04-13T16:07:01.590" v="426" actId="478"/>
          <ac:spMkLst>
            <pc:docMk/>
            <pc:sldMk cId="0" sldId="259"/>
            <ac:spMk id="7" creationId="{00000000-0000-0000-0000-000000000000}"/>
          </ac:spMkLst>
        </pc:spChg>
        <pc:spChg chg="del">
          <ac:chgData name="Nelson, Christine" userId="46e0ed01-0927-48eb-be0f-9709a3abd9de" providerId="ADAL" clId="{ED74E7F2-3C25-4837-BB77-1D83E927E2CB}" dt="2020-04-13T16:06:56.106" v="424" actId="478"/>
          <ac:spMkLst>
            <pc:docMk/>
            <pc:sldMk cId="0" sldId="259"/>
            <ac:spMk id="8" creationId="{00000000-0000-0000-0000-000000000000}"/>
          </ac:spMkLst>
        </pc:spChg>
        <pc:spChg chg="add mod">
          <ac:chgData name="Nelson, Christine" userId="46e0ed01-0927-48eb-be0f-9709a3abd9de" providerId="ADAL" clId="{ED74E7F2-3C25-4837-BB77-1D83E927E2CB}" dt="2020-04-13T16:09:22.461" v="461" actId="27636"/>
          <ac:spMkLst>
            <pc:docMk/>
            <pc:sldMk cId="0" sldId="259"/>
            <ac:spMk id="9" creationId="{6F5F7F17-6EE8-477C-A60B-68C3E8076FA9}"/>
          </ac:spMkLst>
        </pc:spChg>
        <pc:spChg chg="mod">
          <ac:chgData name="Nelson, Christine" userId="46e0ed01-0927-48eb-be0f-9709a3abd9de" providerId="ADAL" clId="{ED74E7F2-3C25-4837-BB77-1D83E927E2CB}" dt="2020-04-13T16:09:19.730" v="459" actId="21"/>
          <ac:spMkLst>
            <pc:docMk/>
            <pc:sldMk cId="0" sldId="259"/>
            <ac:spMk id="21505" creationId="{00000000-0000-0000-0000-000000000000}"/>
          </ac:spMkLst>
        </pc:spChg>
        <pc:graphicFrameChg chg="del">
          <ac:chgData name="Nelson, Christine" userId="46e0ed01-0927-48eb-be0f-9709a3abd9de" providerId="ADAL" clId="{ED74E7F2-3C25-4837-BB77-1D83E927E2CB}" dt="2020-04-13T16:06:49.467" v="422" actId="478"/>
          <ac:graphicFrameMkLst>
            <pc:docMk/>
            <pc:sldMk cId="0" sldId="259"/>
            <ac:graphicFrameMk id="5" creationId="{00000000-0000-0000-0000-000000000000}"/>
          </ac:graphicFrameMkLst>
        </pc:graphicFrameChg>
        <pc:picChg chg="del">
          <ac:chgData name="Nelson, Christine" userId="46e0ed01-0927-48eb-be0f-9709a3abd9de" providerId="ADAL" clId="{ED74E7F2-3C25-4837-BB77-1D83E927E2CB}" dt="2020-04-13T16:10:24.263" v="502" actId="478"/>
          <ac:picMkLst>
            <pc:docMk/>
            <pc:sldMk cId="0" sldId="259"/>
            <ac:picMk id="6" creationId="{00000000-0000-0000-0000-000000000000}"/>
          </ac:picMkLst>
        </pc:picChg>
        <pc:picChg chg="del">
          <ac:chgData name="Nelson, Christine" userId="46e0ed01-0927-48eb-be0f-9709a3abd9de" providerId="ADAL" clId="{ED74E7F2-3C25-4837-BB77-1D83E927E2CB}" dt="2020-04-13T16:06:59.044" v="425" actId="478"/>
          <ac:picMkLst>
            <pc:docMk/>
            <pc:sldMk cId="0" sldId="259"/>
            <ac:picMk id="2050" creationId="{00000000-0000-0000-0000-000000000000}"/>
          </ac:picMkLst>
        </pc:picChg>
      </pc:sldChg>
      <pc:sldChg chg="delSp modSp">
        <pc:chgData name="Nelson, Christine" userId="46e0ed01-0927-48eb-be0f-9709a3abd9de" providerId="ADAL" clId="{ED74E7F2-3C25-4837-BB77-1D83E927E2CB}" dt="2020-04-15T11:53:09.957" v="3671" actId="27636"/>
        <pc:sldMkLst>
          <pc:docMk/>
          <pc:sldMk cId="0" sldId="262"/>
        </pc:sldMkLst>
        <pc:spChg chg="mod">
          <ac:chgData name="Nelson, Christine" userId="46e0ed01-0927-48eb-be0f-9709a3abd9de" providerId="ADAL" clId="{ED74E7F2-3C25-4837-BB77-1D83E927E2CB}" dt="2020-04-13T16:10:06.375" v="499" actId="20577"/>
          <ac:spMkLst>
            <pc:docMk/>
            <pc:sldMk cId="0" sldId="262"/>
            <ac:spMk id="24577" creationId="{00000000-0000-0000-0000-000000000000}"/>
          </ac:spMkLst>
        </pc:spChg>
        <pc:spChg chg="mod">
          <ac:chgData name="Nelson, Christine" userId="46e0ed01-0927-48eb-be0f-9709a3abd9de" providerId="ADAL" clId="{ED74E7F2-3C25-4837-BB77-1D83E927E2CB}" dt="2020-04-15T11:53:09.957" v="3671" actId="27636"/>
          <ac:spMkLst>
            <pc:docMk/>
            <pc:sldMk cId="0" sldId="262"/>
            <ac:spMk id="24578" creationId="{00000000-0000-0000-0000-000000000000}"/>
          </ac:spMkLst>
        </pc:spChg>
        <pc:picChg chg="del">
          <ac:chgData name="Nelson, Christine" userId="46e0ed01-0927-48eb-be0f-9709a3abd9de" providerId="ADAL" clId="{ED74E7F2-3C25-4837-BB77-1D83E927E2CB}" dt="2020-04-13T16:10:27.407" v="503" actId="478"/>
          <ac:picMkLst>
            <pc:docMk/>
            <pc:sldMk cId="0" sldId="262"/>
            <ac:picMk id="3" creationId="{00000000-0000-0000-0000-000000000000}"/>
          </ac:picMkLst>
        </pc:picChg>
      </pc:sldChg>
      <pc:sldChg chg="modSp">
        <pc:chgData name="Nelson, Christine" userId="46e0ed01-0927-48eb-be0f-9709a3abd9de" providerId="ADAL" clId="{ED74E7F2-3C25-4837-BB77-1D83E927E2CB}" dt="2020-04-14T16:23:55.085" v="3558" actId="20577"/>
        <pc:sldMkLst>
          <pc:docMk/>
          <pc:sldMk cId="2675738805" sldId="263"/>
        </pc:sldMkLst>
        <pc:spChg chg="mod">
          <ac:chgData name="Nelson, Christine" userId="46e0ed01-0927-48eb-be0f-9709a3abd9de" providerId="ADAL" clId="{ED74E7F2-3C25-4837-BB77-1D83E927E2CB}" dt="2020-04-14T16:23:55.085" v="3558" actId="20577"/>
          <ac:spMkLst>
            <pc:docMk/>
            <pc:sldMk cId="2675738805" sldId="263"/>
            <ac:spMk id="3" creationId="{55F06F0D-2DE1-4059-91EE-71BB5BC40A47}"/>
          </ac:spMkLst>
        </pc:spChg>
      </pc:sldChg>
      <pc:sldChg chg="modSp">
        <pc:chgData name="Nelson, Christine" userId="46e0ed01-0927-48eb-be0f-9709a3abd9de" providerId="ADAL" clId="{ED74E7F2-3C25-4837-BB77-1D83E927E2CB}" dt="2020-04-15T11:54:08.185" v="3716" actId="20577"/>
        <pc:sldMkLst>
          <pc:docMk/>
          <pc:sldMk cId="261187222" sldId="264"/>
        </pc:sldMkLst>
        <pc:spChg chg="mod">
          <ac:chgData name="Nelson, Christine" userId="46e0ed01-0927-48eb-be0f-9709a3abd9de" providerId="ADAL" clId="{ED74E7F2-3C25-4837-BB77-1D83E927E2CB}" dt="2020-04-15T11:54:08.185" v="3716" actId="20577"/>
          <ac:spMkLst>
            <pc:docMk/>
            <pc:sldMk cId="261187222" sldId="264"/>
            <ac:spMk id="3" creationId="{FD00B78D-8CC1-4DA1-8456-7E1C09BB9EE6}"/>
          </ac:spMkLst>
        </pc:spChg>
      </pc:sldChg>
      <pc:sldChg chg="modSp">
        <pc:chgData name="Nelson, Christine" userId="46e0ed01-0927-48eb-be0f-9709a3abd9de" providerId="ADAL" clId="{ED74E7F2-3C25-4837-BB77-1D83E927E2CB}" dt="2020-04-13T20:06:36.115" v="1269" actId="20577"/>
        <pc:sldMkLst>
          <pc:docMk/>
          <pc:sldMk cId="1887679658" sldId="265"/>
        </pc:sldMkLst>
        <pc:spChg chg="mod">
          <ac:chgData name="Nelson, Christine" userId="46e0ed01-0927-48eb-be0f-9709a3abd9de" providerId="ADAL" clId="{ED74E7F2-3C25-4837-BB77-1D83E927E2CB}" dt="2020-04-13T20:06:36.115" v="1269" actId="20577"/>
          <ac:spMkLst>
            <pc:docMk/>
            <pc:sldMk cId="1887679658" sldId="265"/>
            <ac:spMk id="3" creationId="{821C8BE1-4376-4F73-B479-FF5778F621BF}"/>
          </ac:spMkLst>
        </pc:spChg>
      </pc:sldChg>
      <pc:sldChg chg="modSp add ord">
        <pc:chgData name="Nelson, Christine" userId="46e0ed01-0927-48eb-be0f-9709a3abd9de" providerId="ADAL" clId="{ED74E7F2-3C25-4837-BB77-1D83E927E2CB}" dt="2020-04-15T11:54:55.397" v="3718"/>
        <pc:sldMkLst>
          <pc:docMk/>
          <pc:sldMk cId="796353003" sldId="266"/>
        </pc:sldMkLst>
        <pc:spChg chg="mod">
          <ac:chgData name="Nelson, Christine" userId="46e0ed01-0927-48eb-be0f-9709a3abd9de" providerId="ADAL" clId="{ED74E7F2-3C25-4837-BB77-1D83E927E2CB}" dt="2020-04-13T20:07:38.635" v="1287" actId="20577"/>
          <ac:spMkLst>
            <pc:docMk/>
            <pc:sldMk cId="796353003" sldId="266"/>
            <ac:spMk id="2" creationId="{D34AF72D-68C0-455A-982A-D0204D876C4D}"/>
          </ac:spMkLst>
        </pc:spChg>
        <pc:spChg chg="mod">
          <ac:chgData name="Nelson, Christine" userId="46e0ed01-0927-48eb-be0f-9709a3abd9de" providerId="ADAL" clId="{ED74E7F2-3C25-4837-BB77-1D83E927E2CB}" dt="2020-04-13T20:11:56.841" v="1540" actId="20577"/>
          <ac:spMkLst>
            <pc:docMk/>
            <pc:sldMk cId="796353003" sldId="266"/>
            <ac:spMk id="3" creationId="{D12A1FC5-A780-426D-A85F-5C7490A81868}"/>
          </ac:spMkLst>
        </pc:spChg>
      </pc:sldChg>
      <pc:sldChg chg="modSp add">
        <pc:chgData name="Nelson, Christine" userId="46e0ed01-0927-48eb-be0f-9709a3abd9de" providerId="ADAL" clId="{ED74E7F2-3C25-4837-BB77-1D83E927E2CB}" dt="2020-04-14T14:27:45.699" v="2021" actId="20577"/>
        <pc:sldMkLst>
          <pc:docMk/>
          <pc:sldMk cId="2994216017" sldId="267"/>
        </pc:sldMkLst>
        <pc:spChg chg="mod">
          <ac:chgData name="Nelson, Christine" userId="46e0ed01-0927-48eb-be0f-9709a3abd9de" providerId="ADAL" clId="{ED74E7F2-3C25-4837-BB77-1D83E927E2CB}" dt="2020-04-14T14:23:19.965" v="1563" actId="20577"/>
          <ac:spMkLst>
            <pc:docMk/>
            <pc:sldMk cId="2994216017" sldId="267"/>
            <ac:spMk id="2" creationId="{E8DD3EEA-E415-4419-9D38-8AE036E99D3F}"/>
          </ac:spMkLst>
        </pc:spChg>
        <pc:spChg chg="mod">
          <ac:chgData name="Nelson, Christine" userId="46e0ed01-0927-48eb-be0f-9709a3abd9de" providerId="ADAL" clId="{ED74E7F2-3C25-4837-BB77-1D83E927E2CB}" dt="2020-04-14T14:27:45.699" v="2021" actId="20577"/>
          <ac:spMkLst>
            <pc:docMk/>
            <pc:sldMk cId="2994216017" sldId="267"/>
            <ac:spMk id="3" creationId="{29885B52-7544-4EDA-A1D5-E9C20BA3F381}"/>
          </ac:spMkLst>
        </pc:spChg>
      </pc:sldChg>
      <pc:sldChg chg="delSp modSp add">
        <pc:chgData name="Nelson, Christine" userId="46e0ed01-0927-48eb-be0f-9709a3abd9de" providerId="ADAL" clId="{ED74E7F2-3C25-4837-BB77-1D83E927E2CB}" dt="2020-04-15T12:27:57.056" v="4032" actId="20577"/>
        <pc:sldMkLst>
          <pc:docMk/>
          <pc:sldMk cId="3298203104" sldId="268"/>
        </pc:sldMkLst>
        <pc:spChg chg="mod">
          <ac:chgData name="Nelson, Christine" userId="46e0ed01-0927-48eb-be0f-9709a3abd9de" providerId="ADAL" clId="{ED74E7F2-3C25-4837-BB77-1D83E927E2CB}" dt="2020-04-15T12:27:57.056" v="4032" actId="20577"/>
          <ac:spMkLst>
            <pc:docMk/>
            <pc:sldMk cId="3298203104" sldId="268"/>
            <ac:spMk id="2" creationId="{EB75CD7B-6622-4D89-8AFC-B0E9F36CB11C}"/>
          </ac:spMkLst>
        </pc:spChg>
        <pc:spChg chg="mod">
          <ac:chgData name="Nelson, Christine" userId="46e0ed01-0927-48eb-be0f-9709a3abd9de" providerId="ADAL" clId="{ED74E7F2-3C25-4837-BB77-1D83E927E2CB}" dt="2020-04-14T14:29:50.206" v="2090" actId="20577"/>
          <ac:spMkLst>
            <pc:docMk/>
            <pc:sldMk cId="3298203104" sldId="268"/>
            <ac:spMk id="3" creationId="{84474A24-BEA5-44D8-A221-8505142EB2C1}"/>
          </ac:spMkLst>
        </pc:spChg>
        <pc:spChg chg="mod">
          <ac:chgData name="Nelson, Christine" userId="46e0ed01-0927-48eb-be0f-9709a3abd9de" providerId="ADAL" clId="{ED74E7F2-3C25-4837-BB77-1D83E927E2CB}" dt="2020-04-14T14:31:05.924" v="2262" actId="20577"/>
          <ac:spMkLst>
            <pc:docMk/>
            <pc:sldMk cId="3298203104" sldId="268"/>
            <ac:spMk id="4" creationId="{890AC45B-58CF-4345-9FAB-FB187498ECFE}"/>
          </ac:spMkLst>
        </pc:spChg>
        <pc:spChg chg="del">
          <ac:chgData name="Nelson, Christine" userId="46e0ed01-0927-48eb-be0f-9709a3abd9de" providerId="ADAL" clId="{ED74E7F2-3C25-4837-BB77-1D83E927E2CB}" dt="2020-04-14T14:33:14.718" v="2365"/>
          <ac:spMkLst>
            <pc:docMk/>
            <pc:sldMk cId="3298203104" sldId="268"/>
            <ac:spMk id="5" creationId="{56C33AC0-772B-449C-A27A-327FBDAD24B4}"/>
          </ac:spMkLst>
        </pc:spChg>
        <pc:spChg chg="del">
          <ac:chgData name="Nelson, Christine" userId="46e0ed01-0927-48eb-be0f-9709a3abd9de" providerId="ADAL" clId="{ED74E7F2-3C25-4837-BB77-1D83E927E2CB}" dt="2020-04-14T14:33:14.718" v="2365"/>
          <ac:spMkLst>
            <pc:docMk/>
            <pc:sldMk cId="3298203104" sldId="268"/>
            <ac:spMk id="6" creationId="{3A360E20-8EFA-429E-BFF1-7B692446687D}"/>
          </ac:spMkLst>
        </pc:spChg>
        <pc:spChg chg="mod">
          <ac:chgData name="Nelson, Christine" userId="46e0ed01-0927-48eb-be0f-9709a3abd9de" providerId="ADAL" clId="{ED74E7F2-3C25-4837-BB77-1D83E927E2CB}" dt="2020-04-14T14:30:40.151" v="2216" actId="20577"/>
          <ac:spMkLst>
            <pc:docMk/>
            <pc:sldMk cId="3298203104" sldId="268"/>
            <ac:spMk id="7" creationId="{818FAEA0-7F94-4F45-A8E1-10C11F85619D}"/>
          </ac:spMkLst>
        </pc:spChg>
        <pc:spChg chg="mod">
          <ac:chgData name="Nelson, Christine" userId="46e0ed01-0927-48eb-be0f-9709a3abd9de" providerId="ADAL" clId="{ED74E7F2-3C25-4837-BB77-1D83E927E2CB}" dt="2020-04-14T14:31:59.479" v="2364" actId="20577"/>
          <ac:spMkLst>
            <pc:docMk/>
            <pc:sldMk cId="3298203104" sldId="268"/>
            <ac:spMk id="8" creationId="{5694807F-0C2A-4656-8932-F39DA042A811}"/>
          </ac:spMkLst>
        </pc:spChg>
      </pc:sldChg>
      <pc:sldChg chg="modSp add">
        <pc:chgData name="Nelson, Christine" userId="46e0ed01-0927-48eb-be0f-9709a3abd9de" providerId="ADAL" clId="{ED74E7F2-3C25-4837-BB77-1D83E927E2CB}" dt="2020-04-15T12:27:41.457" v="4023" actId="20577"/>
        <pc:sldMkLst>
          <pc:docMk/>
          <pc:sldMk cId="1576856448" sldId="269"/>
        </pc:sldMkLst>
        <pc:spChg chg="mod">
          <ac:chgData name="Nelson, Christine" userId="46e0ed01-0927-48eb-be0f-9709a3abd9de" providerId="ADAL" clId="{ED74E7F2-3C25-4837-BB77-1D83E927E2CB}" dt="2020-04-15T12:27:41.457" v="4023" actId="20577"/>
          <ac:spMkLst>
            <pc:docMk/>
            <pc:sldMk cId="1576856448" sldId="269"/>
            <ac:spMk id="2" creationId="{8F13AB43-8F8E-46FA-AA35-43D32A8040A8}"/>
          </ac:spMkLst>
        </pc:spChg>
        <pc:spChg chg="mod">
          <ac:chgData name="Nelson, Christine" userId="46e0ed01-0927-48eb-be0f-9709a3abd9de" providerId="ADAL" clId="{ED74E7F2-3C25-4837-BB77-1D83E927E2CB}" dt="2020-04-14T14:37:45.971" v="2771" actId="20577"/>
          <ac:spMkLst>
            <pc:docMk/>
            <pc:sldMk cId="1576856448" sldId="269"/>
            <ac:spMk id="3" creationId="{FF3C207B-B624-49BC-9F22-C9165C0CBE58}"/>
          </ac:spMkLst>
        </pc:spChg>
      </pc:sldChg>
      <pc:sldChg chg="modSp add">
        <pc:chgData name="Nelson, Christine" userId="46e0ed01-0927-48eb-be0f-9709a3abd9de" providerId="ADAL" clId="{ED74E7F2-3C25-4837-BB77-1D83E927E2CB}" dt="2020-04-15T11:56:30.395" v="3884" actId="20577"/>
        <pc:sldMkLst>
          <pc:docMk/>
          <pc:sldMk cId="3597013260" sldId="270"/>
        </pc:sldMkLst>
        <pc:spChg chg="mod">
          <ac:chgData name="Nelson, Christine" userId="46e0ed01-0927-48eb-be0f-9709a3abd9de" providerId="ADAL" clId="{ED74E7F2-3C25-4837-BB77-1D83E927E2CB}" dt="2020-04-14T14:52:50.498" v="3386" actId="20577"/>
          <ac:spMkLst>
            <pc:docMk/>
            <pc:sldMk cId="3597013260" sldId="270"/>
            <ac:spMk id="2" creationId="{836F18CE-82C6-4EEA-B518-4980AC0E731D}"/>
          </ac:spMkLst>
        </pc:spChg>
        <pc:spChg chg="mod">
          <ac:chgData name="Nelson, Christine" userId="46e0ed01-0927-48eb-be0f-9709a3abd9de" providerId="ADAL" clId="{ED74E7F2-3C25-4837-BB77-1D83E927E2CB}" dt="2020-04-15T11:56:30.395" v="3884" actId="20577"/>
          <ac:spMkLst>
            <pc:docMk/>
            <pc:sldMk cId="3597013260" sldId="270"/>
            <ac:spMk id="3" creationId="{9C3FE4B9-6FA9-482E-9DDF-2CE59BFA44AA}"/>
          </ac:spMkLst>
        </pc:spChg>
      </pc:sldChg>
      <pc:sldChg chg="modSp add">
        <pc:chgData name="Nelson, Christine" userId="46e0ed01-0927-48eb-be0f-9709a3abd9de" providerId="ADAL" clId="{ED74E7F2-3C25-4837-BB77-1D83E927E2CB}" dt="2020-04-15T14:21:11.396" v="4548" actId="255"/>
        <pc:sldMkLst>
          <pc:docMk/>
          <pc:sldMk cId="1450534070" sldId="272"/>
        </pc:sldMkLst>
        <pc:spChg chg="mod">
          <ac:chgData name="Nelson, Christine" userId="46e0ed01-0927-48eb-be0f-9709a3abd9de" providerId="ADAL" clId="{ED74E7F2-3C25-4837-BB77-1D83E927E2CB}" dt="2020-04-15T11:57:46.492" v="3922" actId="20577"/>
          <ac:spMkLst>
            <pc:docMk/>
            <pc:sldMk cId="1450534070" sldId="272"/>
            <ac:spMk id="2" creationId="{13E7DF50-71E0-4B67-873D-D11ECE7FCB23}"/>
          </ac:spMkLst>
        </pc:spChg>
        <pc:spChg chg="mod">
          <ac:chgData name="Nelson, Christine" userId="46e0ed01-0927-48eb-be0f-9709a3abd9de" providerId="ADAL" clId="{ED74E7F2-3C25-4837-BB77-1D83E927E2CB}" dt="2020-04-15T14:21:11.396" v="4548" actId="255"/>
          <ac:spMkLst>
            <pc:docMk/>
            <pc:sldMk cId="1450534070" sldId="272"/>
            <ac:spMk id="3" creationId="{C79D2E89-3906-4AE3-A195-B213347DA8AE}"/>
          </ac:spMkLst>
        </pc:spChg>
      </pc:sldChg>
      <pc:sldChg chg="modSp add">
        <pc:chgData name="Nelson, Christine" userId="46e0ed01-0927-48eb-be0f-9709a3abd9de" providerId="ADAL" clId="{ED74E7F2-3C25-4837-BB77-1D83E927E2CB}" dt="2020-04-15T11:58:35.725" v="3977" actId="20577"/>
        <pc:sldMkLst>
          <pc:docMk/>
          <pc:sldMk cId="3375547794" sldId="273"/>
        </pc:sldMkLst>
        <pc:spChg chg="mod">
          <ac:chgData name="Nelson, Christine" userId="46e0ed01-0927-48eb-be0f-9709a3abd9de" providerId="ADAL" clId="{ED74E7F2-3C25-4837-BB77-1D83E927E2CB}" dt="2020-04-15T11:58:20.930" v="3967" actId="20577"/>
          <ac:spMkLst>
            <pc:docMk/>
            <pc:sldMk cId="3375547794" sldId="273"/>
            <ac:spMk id="2" creationId="{A384C525-7CEC-45BE-98BE-2D5AC7728C0F}"/>
          </ac:spMkLst>
        </pc:spChg>
        <pc:spChg chg="mod">
          <ac:chgData name="Nelson, Christine" userId="46e0ed01-0927-48eb-be0f-9709a3abd9de" providerId="ADAL" clId="{ED74E7F2-3C25-4837-BB77-1D83E927E2CB}" dt="2020-04-15T11:58:35.725" v="3977" actId="20577"/>
          <ac:spMkLst>
            <pc:docMk/>
            <pc:sldMk cId="3375547794" sldId="273"/>
            <ac:spMk id="3" creationId="{B8E6465C-F178-4B35-A4D4-C578FBF60329}"/>
          </ac:spMkLst>
        </pc:spChg>
      </pc:sldChg>
      <pc:sldChg chg="modSp add ord">
        <pc:chgData name="Nelson, Christine" userId="46e0ed01-0927-48eb-be0f-9709a3abd9de" providerId="ADAL" clId="{ED74E7F2-3C25-4837-BB77-1D83E927E2CB}" dt="2020-04-15T12:28:12.244" v="4036"/>
        <pc:sldMkLst>
          <pc:docMk/>
          <pc:sldMk cId="618572313" sldId="274"/>
        </pc:sldMkLst>
        <pc:spChg chg="mod">
          <ac:chgData name="Nelson, Christine" userId="46e0ed01-0927-48eb-be0f-9709a3abd9de" providerId="ADAL" clId="{ED74E7F2-3C25-4837-BB77-1D83E927E2CB}" dt="2020-04-15T11:59:02.697" v="4005" actId="20577"/>
          <ac:spMkLst>
            <pc:docMk/>
            <pc:sldMk cId="618572313" sldId="274"/>
            <ac:spMk id="2" creationId="{7C7C0ED4-7F4C-4327-9CC1-3A3A4AB8D137}"/>
          </ac:spMkLst>
        </pc:spChg>
        <pc:spChg chg="mod">
          <ac:chgData name="Nelson, Christine" userId="46e0ed01-0927-48eb-be0f-9709a3abd9de" providerId="ADAL" clId="{ED74E7F2-3C25-4837-BB77-1D83E927E2CB}" dt="2020-04-15T11:59:07.873" v="4012" actId="20577"/>
          <ac:spMkLst>
            <pc:docMk/>
            <pc:sldMk cId="618572313" sldId="274"/>
            <ac:spMk id="3" creationId="{F949C909-9FF0-4FD3-A886-48B8FB54A893}"/>
          </ac:spMkLst>
        </pc:spChg>
      </pc:sldChg>
      <pc:sldChg chg="addSp delSp modSp add mod modClrScheme chgLayout">
        <pc:chgData name="Nelson, Christine" userId="46e0ed01-0927-48eb-be0f-9709a3abd9de" providerId="ADAL" clId="{ED74E7F2-3C25-4837-BB77-1D83E927E2CB}" dt="2020-04-15T12:30:44.541" v="4055" actId="478"/>
        <pc:sldMkLst>
          <pc:docMk/>
          <pc:sldMk cId="2363581148" sldId="275"/>
        </pc:sldMkLst>
        <pc:spChg chg="del">
          <ac:chgData name="Nelson, Christine" userId="46e0ed01-0927-48eb-be0f-9709a3abd9de" providerId="ADAL" clId="{ED74E7F2-3C25-4837-BB77-1D83E927E2CB}" dt="2020-04-15T12:29:04.274" v="4038"/>
          <ac:spMkLst>
            <pc:docMk/>
            <pc:sldMk cId="2363581148" sldId="275"/>
            <ac:spMk id="2" creationId="{3B56CA6D-8D75-400E-8A08-C97E39B61EE0}"/>
          </ac:spMkLst>
        </pc:spChg>
        <pc:spChg chg="del">
          <ac:chgData name="Nelson, Christine" userId="46e0ed01-0927-48eb-be0f-9709a3abd9de" providerId="ADAL" clId="{ED74E7F2-3C25-4837-BB77-1D83E927E2CB}" dt="2020-04-15T12:29:04.274" v="4038"/>
          <ac:spMkLst>
            <pc:docMk/>
            <pc:sldMk cId="2363581148" sldId="275"/>
            <ac:spMk id="3" creationId="{A20734B3-6EB5-4141-ACAF-9DBD4605F818}"/>
          </ac:spMkLst>
        </pc:spChg>
        <pc:spChg chg="add mod">
          <ac:chgData name="Nelson, Christine" userId="46e0ed01-0927-48eb-be0f-9709a3abd9de" providerId="ADAL" clId="{ED74E7F2-3C25-4837-BB77-1D83E927E2CB}" dt="2020-04-15T12:30:36.195" v="4054" actId="26606"/>
          <ac:spMkLst>
            <pc:docMk/>
            <pc:sldMk cId="2363581148" sldId="275"/>
            <ac:spMk id="4" creationId="{9E37E4D5-CD41-486A-9C7E-88DADCFF4628}"/>
          </ac:spMkLst>
        </pc:spChg>
        <pc:spChg chg="add del mod">
          <ac:chgData name="Nelson, Christine" userId="46e0ed01-0927-48eb-be0f-9709a3abd9de" providerId="ADAL" clId="{ED74E7F2-3C25-4837-BB77-1D83E927E2CB}" dt="2020-04-15T12:30:36.195" v="4054" actId="26606"/>
          <ac:spMkLst>
            <pc:docMk/>
            <pc:sldMk cId="2363581148" sldId="275"/>
            <ac:spMk id="5" creationId="{875AE1CC-AB27-4B7C-8501-FB0B3A077B31}"/>
          </ac:spMkLst>
        </pc:spChg>
        <pc:spChg chg="add mod">
          <ac:chgData name="Nelson, Christine" userId="46e0ed01-0927-48eb-be0f-9709a3abd9de" providerId="ADAL" clId="{ED74E7F2-3C25-4837-BB77-1D83E927E2CB}" dt="2020-04-15T12:30:36.195" v="4054" actId="26606"/>
          <ac:spMkLst>
            <pc:docMk/>
            <pc:sldMk cId="2363581148" sldId="275"/>
            <ac:spMk id="8" creationId="{4A2D3F01-4C93-4FE6-88AE-C19970B85A27}"/>
          </ac:spMkLst>
        </pc:spChg>
        <pc:spChg chg="add del mod">
          <ac:chgData name="Nelson, Christine" userId="46e0ed01-0927-48eb-be0f-9709a3abd9de" providerId="ADAL" clId="{ED74E7F2-3C25-4837-BB77-1D83E927E2CB}" dt="2020-04-15T12:30:44.541" v="4055" actId="478"/>
          <ac:spMkLst>
            <pc:docMk/>
            <pc:sldMk cId="2363581148" sldId="275"/>
            <ac:spMk id="13" creationId="{6443F25F-74A4-4E44-9694-F777628B71D6}"/>
          </ac:spMkLst>
        </pc:spChg>
        <pc:picChg chg="add mod">
          <ac:chgData name="Nelson, Christine" userId="46e0ed01-0927-48eb-be0f-9709a3abd9de" providerId="ADAL" clId="{ED74E7F2-3C25-4837-BB77-1D83E927E2CB}" dt="2020-04-15T12:30:36.195" v="4054" actId="26606"/>
          <ac:picMkLst>
            <pc:docMk/>
            <pc:sldMk cId="2363581148" sldId="275"/>
            <ac:picMk id="7" creationId="{CD738ABC-6681-4213-B8EF-8C36CE1DF244}"/>
          </ac:picMkLst>
        </pc:picChg>
      </pc:sldChg>
      <pc:sldChg chg="modSp add">
        <pc:chgData name="Nelson, Christine" userId="46e0ed01-0927-48eb-be0f-9709a3abd9de" providerId="ADAL" clId="{ED74E7F2-3C25-4837-BB77-1D83E927E2CB}" dt="2020-04-15T14:46:55.166" v="5299" actId="20577"/>
        <pc:sldMkLst>
          <pc:docMk/>
          <pc:sldMk cId="882890901" sldId="276"/>
        </pc:sldMkLst>
        <pc:spChg chg="mod">
          <ac:chgData name="Nelson, Christine" userId="46e0ed01-0927-48eb-be0f-9709a3abd9de" providerId="ADAL" clId="{ED74E7F2-3C25-4837-BB77-1D83E927E2CB}" dt="2020-04-15T14:17:29.955" v="4072" actId="20577"/>
          <ac:spMkLst>
            <pc:docMk/>
            <pc:sldMk cId="882890901" sldId="276"/>
            <ac:spMk id="2" creationId="{82580139-B509-4DF4-A232-B1834925BDBB}"/>
          </ac:spMkLst>
        </pc:spChg>
        <pc:spChg chg="mod">
          <ac:chgData name="Nelson, Christine" userId="46e0ed01-0927-48eb-be0f-9709a3abd9de" providerId="ADAL" clId="{ED74E7F2-3C25-4837-BB77-1D83E927E2CB}" dt="2020-04-15T14:46:55.166" v="5299" actId="20577"/>
          <ac:spMkLst>
            <pc:docMk/>
            <pc:sldMk cId="882890901" sldId="276"/>
            <ac:spMk id="3" creationId="{E26485D1-6CF9-4B5F-A5D0-3B461E30ECF9}"/>
          </ac:spMkLst>
        </pc:spChg>
      </pc:sldChg>
      <pc:sldChg chg="modSp add">
        <pc:chgData name="Nelson, Christine" userId="46e0ed01-0927-48eb-be0f-9709a3abd9de" providerId="ADAL" clId="{ED74E7F2-3C25-4837-BB77-1D83E927E2CB}" dt="2020-04-15T14:51:43.180" v="5835" actId="313"/>
        <pc:sldMkLst>
          <pc:docMk/>
          <pc:sldMk cId="774860321" sldId="277"/>
        </pc:sldMkLst>
        <pc:spChg chg="mod">
          <ac:chgData name="Nelson, Christine" userId="46e0ed01-0927-48eb-be0f-9709a3abd9de" providerId="ADAL" clId="{ED74E7F2-3C25-4837-BB77-1D83E927E2CB}" dt="2020-04-15T14:47:48.678" v="5316" actId="20577"/>
          <ac:spMkLst>
            <pc:docMk/>
            <pc:sldMk cId="774860321" sldId="277"/>
            <ac:spMk id="2" creationId="{2B22E7FC-44AC-4F7D-85F0-CFADB9B546EB}"/>
          </ac:spMkLst>
        </pc:spChg>
        <pc:spChg chg="mod">
          <ac:chgData name="Nelson, Christine" userId="46e0ed01-0927-48eb-be0f-9709a3abd9de" providerId="ADAL" clId="{ED74E7F2-3C25-4837-BB77-1D83E927E2CB}" dt="2020-04-15T14:51:43.180" v="5835" actId="313"/>
          <ac:spMkLst>
            <pc:docMk/>
            <pc:sldMk cId="774860321" sldId="277"/>
            <ac:spMk id="3" creationId="{AC735E0E-99CB-4786-B2D1-1F2BA1209BC9}"/>
          </ac:spMkLst>
        </pc:spChg>
      </pc:sldChg>
      <pc:sldChg chg="modSp add">
        <pc:chgData name="Nelson, Christine" userId="46e0ed01-0927-48eb-be0f-9709a3abd9de" providerId="ADAL" clId="{ED74E7F2-3C25-4837-BB77-1D83E927E2CB}" dt="2020-04-15T17:49:24.585" v="5872" actId="12"/>
        <pc:sldMkLst>
          <pc:docMk/>
          <pc:sldMk cId="3369712232" sldId="278"/>
        </pc:sldMkLst>
        <pc:spChg chg="mod">
          <ac:chgData name="Nelson, Christine" userId="46e0ed01-0927-48eb-be0f-9709a3abd9de" providerId="ADAL" clId="{ED74E7F2-3C25-4837-BB77-1D83E927E2CB}" dt="2020-04-15T14:53:58.717" v="5856" actId="20577"/>
          <ac:spMkLst>
            <pc:docMk/>
            <pc:sldMk cId="3369712232" sldId="278"/>
            <ac:spMk id="2" creationId="{D0294955-D273-418C-983B-DAE9906851AD}"/>
          </ac:spMkLst>
        </pc:spChg>
        <pc:spChg chg="mod">
          <ac:chgData name="Nelson, Christine" userId="46e0ed01-0927-48eb-be0f-9709a3abd9de" providerId="ADAL" clId="{ED74E7F2-3C25-4837-BB77-1D83E927E2CB}" dt="2020-04-15T17:49:24.585" v="5872" actId="12"/>
          <ac:spMkLst>
            <pc:docMk/>
            <pc:sldMk cId="3369712232" sldId="278"/>
            <ac:spMk id="3" creationId="{DBC74EA6-A07A-475D-A177-CD171F1870E0}"/>
          </ac:spMkLst>
        </pc:spChg>
      </pc:sldChg>
    </pc:docChg>
  </pc:docChgLst>
  <pc:docChgLst>
    <pc:chgData name="Myers, Cassandra J" userId="S::cmyers1@ad.unc.edu::a0fad006-ae3b-4513-990a-dc2aba8ce8e4" providerId="AD" clId="Web-{E0B3A122-AB8E-4A32-22D8-CEF1A4B408CC}"/>
    <pc:docChg chg="modSld">
      <pc:chgData name="Myers, Cassandra J" userId="S::cmyers1@ad.unc.edu::a0fad006-ae3b-4513-990a-dc2aba8ce8e4" providerId="AD" clId="Web-{E0B3A122-AB8E-4A32-22D8-CEF1A4B408CC}" dt="2020-04-20T18:34:20.034" v="333"/>
      <pc:docMkLst>
        <pc:docMk/>
      </pc:docMkLst>
      <pc:sldChg chg="modSp">
        <pc:chgData name="Myers, Cassandra J" userId="S::cmyers1@ad.unc.edu::a0fad006-ae3b-4513-990a-dc2aba8ce8e4" providerId="AD" clId="Web-{E0B3A122-AB8E-4A32-22D8-CEF1A4B408CC}" dt="2020-04-20T18:34:20.034" v="333"/>
        <pc:sldMkLst>
          <pc:docMk/>
          <pc:sldMk cId="2524311689" sldId="283"/>
        </pc:sldMkLst>
        <pc:graphicFrameChg chg="mod modGraphic">
          <ac:chgData name="Myers, Cassandra J" userId="S::cmyers1@ad.unc.edu::a0fad006-ae3b-4513-990a-dc2aba8ce8e4" providerId="AD" clId="Web-{E0B3A122-AB8E-4A32-22D8-CEF1A4B408CC}" dt="2020-04-20T18:34:20.034" v="333"/>
          <ac:graphicFrameMkLst>
            <pc:docMk/>
            <pc:sldMk cId="2524311689" sldId="283"/>
            <ac:graphicFrameMk id="4" creationId="{09B16A1B-2CC6-4A21-A662-555CE12CCAD2}"/>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6434"/>
          </a:xfrm>
          <a:prstGeom prst="rect">
            <a:avLst/>
          </a:prstGeom>
        </p:spPr>
        <p:txBody>
          <a:bodyPr vert="horz" lIns="92446" tIns="46223" rIns="92446" bIns="46223" rtlCol="0"/>
          <a:lstStyle>
            <a:lvl1pPr algn="r">
              <a:defRPr sz="1200"/>
            </a:lvl1pPr>
          </a:lstStyle>
          <a:p>
            <a:fld id="{1A4B02EE-C66C-4782-A8E3-75FFA457A055}" type="datetimeFigureOut">
              <a:rPr lang="en-US" smtClean="0"/>
              <a:t>4/23/2020</a:t>
            </a:fld>
            <a:endParaRPr lang="en-US"/>
          </a:p>
        </p:txBody>
      </p:sp>
      <p:sp>
        <p:nvSpPr>
          <p:cNvPr id="4" name="Footer Placeholder 3"/>
          <p:cNvSpPr>
            <a:spLocks noGrp="1"/>
          </p:cNvSpPr>
          <p:nvPr>
            <p:ph type="ftr" sz="quarter" idx="2"/>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2446" tIns="46223" rIns="92446" bIns="46223" rtlCol="0" anchor="b"/>
          <a:lstStyle>
            <a:lvl1pPr algn="r">
              <a:defRPr sz="1200"/>
            </a:lvl1pPr>
          </a:lstStyle>
          <a:p>
            <a:fld id="{B8BF792F-6A10-4C48-9BD4-1879C5CA8322}" type="slidenum">
              <a:rPr lang="en-US" smtClean="0"/>
              <a:t>‹#›</a:t>
            </a:fld>
            <a:endParaRPr lang="en-US"/>
          </a:p>
        </p:txBody>
      </p:sp>
    </p:spTree>
    <p:extLst>
      <p:ext uri="{BB962C8B-B14F-4D97-AF65-F5344CB8AC3E}">
        <p14:creationId xmlns:p14="http://schemas.microsoft.com/office/powerpoint/2010/main" val="2042798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1"/>
            <a:ext cx="3037840" cy="466434"/>
          </a:xfrm>
          <a:prstGeom prst="rect">
            <a:avLst/>
          </a:prstGeom>
        </p:spPr>
        <p:txBody>
          <a:bodyPr vert="horz" lIns="92446" tIns="46223" rIns="92446" bIns="46223" rtlCol="0"/>
          <a:lstStyle>
            <a:lvl1pPr algn="r">
              <a:defRPr sz="1200"/>
            </a:lvl1pPr>
          </a:lstStyle>
          <a:p>
            <a:fld id="{B5619F11-6FD3-4484-B164-C918BA711F05}" type="datetimeFigureOut">
              <a:rPr lang="en-US" smtClean="0"/>
              <a:t>4/23/2020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73893"/>
            <a:ext cx="5608320" cy="3660459"/>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9F79CE1D-6703-4242-8524-DAF606DCCEDF}" type="slidenum">
              <a:rPr lang="en-US" smtClean="0"/>
              <a:t>‹#›</a:t>
            </a:fld>
            <a:endParaRPr lang="en-US"/>
          </a:p>
        </p:txBody>
      </p:sp>
    </p:spTree>
    <p:extLst>
      <p:ext uri="{BB962C8B-B14F-4D97-AF65-F5344CB8AC3E}">
        <p14:creationId xmlns:p14="http://schemas.microsoft.com/office/powerpoint/2010/main" val="324576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79CE1D-6703-4242-8524-DAF606DCCEDF}" type="slidenum">
              <a:rPr lang="en-US" smtClean="0"/>
              <a:t>4</a:t>
            </a:fld>
            <a:endParaRPr lang="en-US"/>
          </a:p>
        </p:txBody>
      </p:sp>
    </p:spTree>
    <p:extLst>
      <p:ext uri="{BB962C8B-B14F-4D97-AF65-F5344CB8AC3E}">
        <p14:creationId xmlns:p14="http://schemas.microsoft.com/office/powerpoint/2010/main" val="28923526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title-gri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16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0" y="5116513"/>
            <a:ext cx="9144000" cy="1741487"/>
          </a:xfrm>
          <a:prstGeom prst="rect">
            <a:avLst/>
          </a:prstGeom>
          <a:solidFill>
            <a:srgbClr val="4B9CD3"/>
          </a:solidFill>
          <a:ln>
            <a:solidFill>
              <a:srgbClr val="4B9CD3"/>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9" name="Picture 8" descr="banner-2017.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970338"/>
            <a:ext cx="9144000"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10" descr="title-dotted-lin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350" y="2009775"/>
            <a:ext cx="9144000" cy="8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 Placeholder 22"/>
          <p:cNvSpPr>
            <a:spLocks noGrp="1"/>
          </p:cNvSpPr>
          <p:nvPr>
            <p:ph type="body" sz="quarter" idx="16"/>
          </p:nvPr>
        </p:nvSpPr>
        <p:spPr>
          <a:xfrm>
            <a:off x="457200" y="5749396"/>
            <a:ext cx="5368264" cy="883365"/>
          </a:xfrm>
        </p:spPr>
        <p:txBody>
          <a:bodyPr>
            <a:noAutofit/>
          </a:bodyPr>
          <a:lstStyle>
            <a:lvl1pPr>
              <a:spcBef>
                <a:spcPts val="168"/>
              </a:spcBef>
              <a:defRPr sz="2000" baseline="0">
                <a:solidFill>
                  <a:schemeClr val="bg1"/>
                </a:solidFill>
              </a:defRPr>
            </a:lvl1pPr>
            <a:lvl2pPr marL="285750" indent="0">
              <a:buNone/>
              <a:defRPr sz="2000">
                <a:solidFill>
                  <a:schemeClr val="bg1"/>
                </a:solidFill>
              </a:defRPr>
            </a:lvl2pPr>
            <a:lvl3pPr>
              <a:defRPr sz="2000">
                <a:solidFill>
                  <a:schemeClr val="accent4"/>
                </a:solidFill>
              </a:defRPr>
            </a:lvl3pPr>
            <a:lvl4pPr>
              <a:defRPr sz="2000">
                <a:solidFill>
                  <a:schemeClr val="accent4"/>
                </a:solidFill>
              </a:defRPr>
            </a:lvl4pPr>
            <a:lvl5pPr>
              <a:defRPr sz="2000">
                <a:solidFill>
                  <a:schemeClr val="accent4"/>
                </a:solidFill>
              </a:defRPr>
            </a:lvl5pPr>
          </a:lstStyle>
          <a:p>
            <a:pPr lvl="0"/>
            <a:r>
              <a:rPr lang="en-US"/>
              <a:t>Click to edit Master text styles</a:t>
            </a:r>
          </a:p>
        </p:txBody>
      </p:sp>
      <p:sp>
        <p:nvSpPr>
          <p:cNvPr id="16" name="Text Placeholder 20"/>
          <p:cNvSpPr>
            <a:spLocks noGrp="1"/>
          </p:cNvSpPr>
          <p:nvPr>
            <p:ph type="body" sz="quarter" idx="15"/>
          </p:nvPr>
        </p:nvSpPr>
        <p:spPr>
          <a:xfrm>
            <a:off x="457200" y="3012017"/>
            <a:ext cx="2133600" cy="365125"/>
          </a:xfrm>
        </p:spPr>
        <p:txBody>
          <a:bodyPr>
            <a:normAutofit/>
          </a:bodyPr>
          <a:lstStyle>
            <a:lvl1pPr>
              <a:defRPr sz="1500" baseline="0">
                <a:solidFill>
                  <a:srgbClr val="747F81"/>
                </a:solidFill>
              </a:defRPr>
            </a:lvl1pPr>
          </a:lstStyle>
          <a:p>
            <a:pPr lvl="0"/>
            <a:r>
              <a:rPr lang="en-US"/>
              <a:t>Click to edit Master text styles</a:t>
            </a:r>
          </a:p>
        </p:txBody>
      </p:sp>
      <p:sp>
        <p:nvSpPr>
          <p:cNvPr id="17" name="Title 1"/>
          <p:cNvSpPr>
            <a:spLocks noGrp="1"/>
          </p:cNvSpPr>
          <p:nvPr>
            <p:ph type="ctrTitle"/>
          </p:nvPr>
        </p:nvSpPr>
        <p:spPr>
          <a:xfrm>
            <a:off x="457200" y="388546"/>
            <a:ext cx="8229600" cy="857589"/>
          </a:xfrm>
        </p:spPr>
        <p:txBody>
          <a:bodyPr anchor="t"/>
          <a:lstStyle>
            <a:lvl1pPr>
              <a:defRPr sz="5000" b="0" i="0" baseline="0">
                <a:solidFill>
                  <a:srgbClr val="4B9CD3"/>
                </a:solidFill>
                <a:latin typeface="Avenir LT Std 95 Black"/>
                <a:cs typeface="Avenir LT Std 95 Black"/>
              </a:defRPr>
            </a:lvl1pPr>
          </a:lstStyle>
          <a:p>
            <a:r>
              <a:rPr lang="en-US"/>
              <a:t>Click to edit Master title style</a:t>
            </a:r>
          </a:p>
        </p:txBody>
      </p:sp>
      <p:sp>
        <p:nvSpPr>
          <p:cNvPr id="18" name="Subtitle 2"/>
          <p:cNvSpPr>
            <a:spLocks noGrp="1"/>
          </p:cNvSpPr>
          <p:nvPr>
            <p:ph type="subTitle" idx="1"/>
          </p:nvPr>
        </p:nvSpPr>
        <p:spPr>
          <a:xfrm>
            <a:off x="457200" y="2142080"/>
            <a:ext cx="8229600" cy="787387"/>
          </a:xfrm>
        </p:spPr>
        <p:txBody>
          <a:bodyPr>
            <a:normAutofit/>
          </a:bodyPr>
          <a:lstStyle>
            <a:lvl1pPr marL="0" marR="0" indent="0" algn="l" defTabSz="457200" rtl="0" eaLnBrk="1" fontAlgn="auto" latinLnBrk="0" hangingPunct="1">
              <a:lnSpc>
                <a:spcPct val="100000"/>
              </a:lnSpc>
              <a:spcBef>
                <a:spcPts val="768"/>
              </a:spcBef>
              <a:spcAft>
                <a:spcPts val="0"/>
              </a:spcAft>
              <a:buClr>
                <a:schemeClr val="accent2"/>
              </a:buClr>
              <a:buSzPct val="70000"/>
              <a:buFont typeface="Wingdings" charset="2"/>
              <a:buNone/>
              <a:tabLst/>
              <a:defRPr sz="22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9" name="Text Placeholder 28"/>
          <p:cNvSpPr>
            <a:spLocks noGrp="1"/>
          </p:cNvSpPr>
          <p:nvPr>
            <p:ph type="body" sz="quarter" idx="17"/>
          </p:nvPr>
        </p:nvSpPr>
        <p:spPr>
          <a:xfrm>
            <a:off x="457200" y="1328823"/>
            <a:ext cx="8229600" cy="633413"/>
          </a:xfrm>
        </p:spPr>
        <p:txBody>
          <a:bodyPr>
            <a:noAutofit/>
          </a:bodyPr>
          <a:lstStyle>
            <a:lvl1pPr>
              <a:defRPr sz="3600" b="0" i="0">
                <a:solidFill>
                  <a:srgbClr val="747F81"/>
                </a:solidFill>
                <a:latin typeface="Founders Grotesk Medium"/>
                <a:cs typeface="Founders Grotesk Medium"/>
              </a:defRPr>
            </a:lvl1pPr>
          </a:lstStyle>
          <a:p>
            <a:pPr lvl="0"/>
            <a:r>
              <a:rPr lang="en-US"/>
              <a:t>Click to edit Master text styles</a:t>
            </a:r>
          </a:p>
        </p:txBody>
      </p:sp>
      <p:pic>
        <p:nvPicPr>
          <p:cNvPr id="2" name="Picture 1" descr="Research_logo_white_h.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241225" y="5987650"/>
            <a:ext cx="2532888" cy="460248"/>
          </a:xfrm>
          <a:prstGeom prst="rect">
            <a:avLst/>
          </a:prstGeom>
        </p:spPr>
      </p:pic>
    </p:spTree>
    <p:extLst>
      <p:ext uri="{BB962C8B-B14F-4D97-AF65-F5344CB8AC3E}">
        <p14:creationId xmlns:p14="http://schemas.microsoft.com/office/powerpoint/2010/main" val="20089111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mun, Comparison">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p>
        </p:txBody>
      </p:sp>
      <p:sp>
        <p:nvSpPr>
          <p:cNvPr id="3" name="Text Placeholder 2"/>
          <p:cNvSpPr>
            <a:spLocks noGrp="1"/>
          </p:cNvSpPr>
          <p:nvPr>
            <p:ph type="body" idx="1"/>
          </p:nvPr>
        </p:nvSpPr>
        <p:spPr>
          <a:xfrm>
            <a:off x="457200" y="1727201"/>
            <a:ext cx="4040188" cy="481541"/>
          </a:xfrm>
        </p:spPr>
        <p:txBody>
          <a:bodyPr anchor="b">
            <a:normAutofit/>
          </a:bodyPr>
          <a:lstStyle>
            <a:lvl1pPr marL="0" indent="0">
              <a:buNone/>
              <a:defRPr sz="2200" b="0" i="0" baseline="0">
                <a:solidFill>
                  <a:schemeClr val="accent2"/>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53733"/>
            <a:ext cx="4040188" cy="3823958"/>
          </a:xfrm>
        </p:spPr>
        <p:txBody>
          <a:bodyPr/>
          <a:lstStyle>
            <a:lvl1pPr>
              <a:defRPr sz="2200"/>
            </a:lvl1pPr>
            <a:lvl2pPr>
              <a:buClr>
                <a:srgbClr val="169BAB"/>
              </a:buCl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27201"/>
            <a:ext cx="4041775" cy="481541"/>
          </a:xfrm>
        </p:spPr>
        <p:txBody>
          <a:bodyPr anchor="b">
            <a:normAutofit/>
          </a:bodyPr>
          <a:lstStyle>
            <a:lvl1pPr marL="0" indent="0">
              <a:buNone/>
              <a:defRPr sz="2200" b="0" i="0">
                <a:solidFill>
                  <a:srgbClr val="D87900"/>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3"/>
          <p:cNvSpPr>
            <a:spLocks noGrp="1"/>
          </p:cNvSpPr>
          <p:nvPr>
            <p:ph sz="half" idx="10"/>
          </p:nvPr>
        </p:nvSpPr>
        <p:spPr>
          <a:xfrm>
            <a:off x="4644634" y="2358607"/>
            <a:ext cx="4040188" cy="3819084"/>
          </a:xfrm>
        </p:spPr>
        <p:txBody>
          <a:bodyPr/>
          <a:lstStyle>
            <a:lvl1pPr>
              <a:defRPr sz="22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993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mun, Comparison, Note">
    <p:spTree>
      <p:nvGrpSpPr>
        <p:cNvPr id="1" name=""/>
        <p:cNvGrpSpPr/>
        <p:nvPr/>
      </p:nvGrpSpPr>
      <p:grpSpPr>
        <a:xfrm>
          <a:off x="0" y="0"/>
          <a:ext cx="0" cy="0"/>
          <a:chOff x="0" y="0"/>
          <a:chExt cx="0" cy="0"/>
        </a:xfrm>
      </p:grpSpPr>
      <p:pic>
        <p:nvPicPr>
          <p:cNvPr id="9"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p>
        </p:txBody>
      </p:sp>
      <p:sp>
        <p:nvSpPr>
          <p:cNvPr id="3" name="Text Placeholder 2"/>
          <p:cNvSpPr>
            <a:spLocks noGrp="1"/>
          </p:cNvSpPr>
          <p:nvPr>
            <p:ph type="body" idx="1"/>
          </p:nvPr>
        </p:nvSpPr>
        <p:spPr>
          <a:xfrm>
            <a:off x="457200" y="1727201"/>
            <a:ext cx="4040188" cy="481541"/>
          </a:xfrm>
        </p:spPr>
        <p:txBody>
          <a:bodyPr anchor="b">
            <a:normAutofit/>
          </a:bodyPr>
          <a:lstStyle>
            <a:lvl1pPr marL="0" indent="0">
              <a:buNone/>
              <a:defRPr sz="2200" b="0" i="0" baseline="0">
                <a:solidFill>
                  <a:schemeClr val="accent2"/>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727201"/>
            <a:ext cx="4041775" cy="481541"/>
          </a:xfrm>
        </p:spPr>
        <p:txBody>
          <a:bodyPr anchor="b">
            <a:normAutofit/>
          </a:bodyPr>
          <a:lstStyle>
            <a:lvl1pPr marL="0" indent="0">
              <a:buNone/>
              <a:defRPr sz="2200" b="0" i="0">
                <a:solidFill>
                  <a:srgbClr val="D87900"/>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Text Placeholder 13"/>
          <p:cNvSpPr>
            <a:spLocks noGrp="1"/>
          </p:cNvSpPr>
          <p:nvPr>
            <p:ph type="body" sz="quarter" idx="12"/>
          </p:nvPr>
        </p:nvSpPr>
        <p:spPr>
          <a:xfrm>
            <a:off x="457200" y="5153224"/>
            <a:ext cx="4040188" cy="1024467"/>
          </a:xfrm>
        </p:spPr>
        <p:txBody>
          <a:bodyPr>
            <a:normAutofit/>
          </a:bodyPr>
          <a:lstStyle>
            <a:lvl1pPr>
              <a:defRPr sz="1500" i="1" baseline="0">
                <a:solidFill>
                  <a:schemeClr val="bg2"/>
                </a:solidFill>
              </a:defRPr>
            </a:lvl1pPr>
          </a:lstStyle>
          <a:p>
            <a:pPr lvl="0"/>
            <a:r>
              <a:rPr lang="en-US"/>
              <a:t>Click to edit Master text styles</a:t>
            </a:r>
          </a:p>
        </p:txBody>
      </p:sp>
      <p:sp>
        <p:nvSpPr>
          <p:cNvPr id="15" name="Text Placeholder 13"/>
          <p:cNvSpPr>
            <a:spLocks noGrp="1"/>
          </p:cNvSpPr>
          <p:nvPr>
            <p:ph type="body" sz="quarter" idx="13"/>
          </p:nvPr>
        </p:nvSpPr>
        <p:spPr>
          <a:xfrm>
            <a:off x="4646613" y="5153224"/>
            <a:ext cx="4040188" cy="1024467"/>
          </a:xfrm>
        </p:spPr>
        <p:txBody>
          <a:bodyPr>
            <a:normAutofit/>
          </a:bodyPr>
          <a:lstStyle>
            <a:lvl1pPr>
              <a:defRPr sz="1500" i="1" baseline="0">
                <a:solidFill>
                  <a:schemeClr val="bg2"/>
                </a:solidFill>
              </a:defRPr>
            </a:lvl1pPr>
          </a:lstStyle>
          <a:p>
            <a:pPr lvl="0"/>
            <a:r>
              <a:rPr lang="en-US"/>
              <a:t>Click to edit Master text styles</a:t>
            </a:r>
          </a:p>
        </p:txBody>
      </p:sp>
      <p:sp>
        <p:nvSpPr>
          <p:cNvPr id="12" name="Content Placeholder 3"/>
          <p:cNvSpPr>
            <a:spLocks noGrp="1"/>
          </p:cNvSpPr>
          <p:nvPr>
            <p:ph sz="half" idx="2"/>
          </p:nvPr>
        </p:nvSpPr>
        <p:spPr>
          <a:xfrm>
            <a:off x="457200" y="2353733"/>
            <a:ext cx="4040188" cy="2673098"/>
          </a:xfrm>
        </p:spPr>
        <p:txBody>
          <a:bodyPr/>
          <a:lstStyle>
            <a:lvl1pPr>
              <a:defRPr sz="2200"/>
            </a:lvl1pPr>
            <a:lvl2pPr>
              <a:buClr>
                <a:srgbClr val="169BAB"/>
              </a:buCl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10"/>
          </p:nvPr>
        </p:nvSpPr>
        <p:spPr>
          <a:xfrm>
            <a:off x="4644634" y="2358607"/>
            <a:ext cx="4040188" cy="2668224"/>
          </a:xfrm>
        </p:spPr>
        <p:txBody>
          <a:bodyPr/>
          <a:lstStyle>
            <a:lvl1pPr>
              <a:defRPr sz="22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955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mun, Comparison Object, Note">
    <p:spTree>
      <p:nvGrpSpPr>
        <p:cNvPr id="1" name=""/>
        <p:cNvGrpSpPr/>
        <p:nvPr/>
      </p:nvGrpSpPr>
      <p:grpSpPr>
        <a:xfrm>
          <a:off x="0" y="0"/>
          <a:ext cx="0" cy="0"/>
          <a:chOff x="0" y="0"/>
          <a:chExt cx="0" cy="0"/>
        </a:xfrm>
      </p:grpSpPr>
      <p:pic>
        <p:nvPicPr>
          <p:cNvPr id="9"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p>
        </p:txBody>
      </p:sp>
      <p:sp>
        <p:nvSpPr>
          <p:cNvPr id="3" name="Text Placeholder 2"/>
          <p:cNvSpPr>
            <a:spLocks noGrp="1"/>
          </p:cNvSpPr>
          <p:nvPr>
            <p:ph type="body" idx="1"/>
          </p:nvPr>
        </p:nvSpPr>
        <p:spPr>
          <a:xfrm>
            <a:off x="457200" y="1727201"/>
            <a:ext cx="4040188" cy="481541"/>
          </a:xfrm>
        </p:spPr>
        <p:txBody>
          <a:bodyPr anchor="b">
            <a:normAutofit/>
          </a:bodyPr>
          <a:lstStyle>
            <a:lvl1pPr marL="0" indent="0">
              <a:buNone/>
              <a:defRPr sz="2200" b="0" i="0" baseline="0">
                <a:solidFill>
                  <a:srgbClr val="169BAB"/>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727201"/>
            <a:ext cx="4041775" cy="481541"/>
          </a:xfrm>
        </p:spPr>
        <p:txBody>
          <a:bodyPr anchor="b">
            <a:normAutofit/>
          </a:bodyPr>
          <a:lstStyle>
            <a:lvl1pPr marL="0" indent="0">
              <a:buNone/>
              <a:defRPr sz="2200" b="0" i="0">
                <a:solidFill>
                  <a:srgbClr val="D87900"/>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7"/>
          <p:cNvSpPr>
            <a:spLocks noGrp="1"/>
          </p:cNvSpPr>
          <p:nvPr>
            <p:ph sz="quarter" idx="10"/>
          </p:nvPr>
        </p:nvSpPr>
        <p:spPr>
          <a:xfrm>
            <a:off x="457200" y="2354261"/>
            <a:ext cx="4040187" cy="2667749"/>
          </a:xfrm>
        </p:spPr>
        <p:txBody>
          <a:bodyPr/>
          <a:lstStyle>
            <a:lvl1pPr marL="0" indent="0">
              <a:buFont typeface="Arial"/>
              <a:buNone/>
              <a:defRPr baseline="0"/>
            </a:lvl1pPr>
            <a:lvl5pPr marL="1719263" indent="0">
              <a:buNone/>
              <a:defRPr/>
            </a:lvl5pPr>
          </a:lstStyle>
          <a:p>
            <a:pPr lvl="0"/>
            <a:r>
              <a:rPr lang="en-US"/>
              <a:t>Click to edit Master text styles</a:t>
            </a:r>
          </a:p>
        </p:txBody>
      </p:sp>
      <p:sp>
        <p:nvSpPr>
          <p:cNvPr id="13" name="Content Placeholder 7"/>
          <p:cNvSpPr>
            <a:spLocks noGrp="1"/>
          </p:cNvSpPr>
          <p:nvPr>
            <p:ph sz="quarter" idx="11"/>
          </p:nvPr>
        </p:nvSpPr>
        <p:spPr>
          <a:xfrm>
            <a:off x="4645025" y="2354261"/>
            <a:ext cx="4041775" cy="2667749"/>
          </a:xfrm>
        </p:spPr>
        <p:txBody>
          <a:bodyPr/>
          <a:lstStyle/>
          <a:p>
            <a:pPr lvl="0"/>
            <a:r>
              <a:rPr lang="en-US"/>
              <a:t>Click to edit Master text styles</a:t>
            </a:r>
          </a:p>
        </p:txBody>
      </p:sp>
      <p:sp>
        <p:nvSpPr>
          <p:cNvPr id="14" name="Text Placeholder 13"/>
          <p:cNvSpPr>
            <a:spLocks noGrp="1"/>
          </p:cNvSpPr>
          <p:nvPr>
            <p:ph type="body" sz="quarter" idx="12"/>
          </p:nvPr>
        </p:nvSpPr>
        <p:spPr>
          <a:xfrm>
            <a:off x="457200" y="5153224"/>
            <a:ext cx="4040188" cy="1024467"/>
          </a:xfrm>
        </p:spPr>
        <p:txBody>
          <a:bodyPr>
            <a:normAutofit/>
          </a:bodyPr>
          <a:lstStyle>
            <a:lvl1pPr>
              <a:defRPr sz="1500" i="1" baseline="0">
                <a:solidFill>
                  <a:schemeClr val="bg2"/>
                </a:solidFill>
              </a:defRPr>
            </a:lvl1pPr>
          </a:lstStyle>
          <a:p>
            <a:pPr lvl="0"/>
            <a:r>
              <a:rPr lang="en-US"/>
              <a:t>Click to edit Master text styles</a:t>
            </a:r>
          </a:p>
        </p:txBody>
      </p:sp>
      <p:sp>
        <p:nvSpPr>
          <p:cNvPr id="15" name="Text Placeholder 13"/>
          <p:cNvSpPr>
            <a:spLocks noGrp="1"/>
          </p:cNvSpPr>
          <p:nvPr>
            <p:ph type="body" sz="quarter" idx="13"/>
          </p:nvPr>
        </p:nvSpPr>
        <p:spPr>
          <a:xfrm>
            <a:off x="4646613" y="5153224"/>
            <a:ext cx="4040188" cy="1024467"/>
          </a:xfrm>
        </p:spPr>
        <p:txBody>
          <a:bodyPr>
            <a:normAutofit/>
          </a:bodyPr>
          <a:lstStyle>
            <a:lvl1pPr>
              <a:defRPr sz="1500" i="1" baseline="0">
                <a:solidFill>
                  <a:schemeClr val="bg2"/>
                </a:solidFill>
              </a:defRPr>
            </a:lvl1pPr>
          </a:lstStyle>
          <a:p>
            <a:pPr lvl="0"/>
            <a:r>
              <a:rPr lang="en-US"/>
              <a:t>Click to edit Master text styles</a:t>
            </a:r>
          </a:p>
        </p:txBody>
      </p:sp>
    </p:spTree>
    <p:extLst>
      <p:ext uri="{BB962C8B-B14F-4D97-AF65-F5344CB8AC3E}">
        <p14:creationId xmlns:p14="http://schemas.microsoft.com/office/powerpoint/2010/main" val="3071542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260344"/>
          </a:xfrm>
        </p:spPr>
        <p:txBody>
          <a:bodyPr/>
          <a:lstStyle>
            <a:lvl1pPr>
              <a:defRPr baseline="0"/>
            </a:lvl1pPr>
          </a:lstStyle>
          <a:p>
            <a:r>
              <a:rPr lang="en-US"/>
              <a:t>Click to edit Master title style</a:t>
            </a:r>
          </a:p>
        </p:txBody>
      </p:sp>
    </p:spTree>
    <p:extLst>
      <p:ext uri="{BB962C8B-B14F-4D97-AF65-F5344CB8AC3E}">
        <p14:creationId xmlns:p14="http://schemas.microsoft.com/office/powerpoint/2010/main" val="109877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5" name="Picture 7" descr="pattern-background-car-blue-2.png"/>
          <p:cNvPicPr>
            <a:picLocks noChangeAspect="1"/>
          </p:cNvPicPr>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a14="http://schemas.microsoft.com/office/drawing/2010/main" xmlns="">
                <a:solidFill>
                  <a:srgbClr val="FFFFFF">
                    <a:alpha val="79999"/>
                  </a:srgbClr>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642938" y="5530850"/>
            <a:ext cx="6400800" cy="36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4961467"/>
            <a:ext cx="8229600" cy="566738"/>
          </a:xfrm>
        </p:spPr>
        <p:txBody>
          <a:bodyPr/>
          <a:lstStyle>
            <a:lvl1pPr algn="l">
              <a:defRPr sz="3600" b="1"/>
            </a:lvl1pPr>
          </a:lstStyle>
          <a:p>
            <a:r>
              <a:rPr lang="en-US"/>
              <a:t>Click to edit Master title style</a:t>
            </a:r>
          </a:p>
        </p:txBody>
      </p:sp>
      <p:sp>
        <p:nvSpPr>
          <p:cNvPr id="4" name="Text Placeholder 3"/>
          <p:cNvSpPr>
            <a:spLocks noGrp="1"/>
          </p:cNvSpPr>
          <p:nvPr>
            <p:ph type="body" sz="half" idx="2"/>
          </p:nvPr>
        </p:nvSpPr>
        <p:spPr>
          <a:xfrm>
            <a:off x="457200" y="5689600"/>
            <a:ext cx="5579533" cy="48809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Content Placeholder 9"/>
          <p:cNvSpPr>
            <a:spLocks noGrp="1"/>
          </p:cNvSpPr>
          <p:nvPr>
            <p:ph sz="quarter" idx="10"/>
          </p:nvPr>
        </p:nvSpPr>
        <p:spPr>
          <a:xfrm>
            <a:off x="457200" y="274638"/>
            <a:ext cx="8229600" cy="4339695"/>
          </a:xfrm>
        </p:spPr>
        <p:txBody>
          <a:bodyPr/>
          <a:lstStyle/>
          <a:p>
            <a:pPr lvl="0"/>
            <a:r>
              <a:rPr lang="en-US"/>
              <a:t>Click to edit Master text styles</a:t>
            </a:r>
          </a:p>
        </p:txBody>
      </p:sp>
    </p:spTree>
    <p:extLst>
      <p:ext uri="{BB962C8B-B14F-4D97-AF65-F5344CB8AC3E}">
        <p14:creationId xmlns:p14="http://schemas.microsoft.com/office/powerpoint/2010/main" val="1360874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enter, Subtitle (Closing)">
    <p:spTree>
      <p:nvGrpSpPr>
        <p:cNvPr id="1" name=""/>
        <p:cNvGrpSpPr/>
        <p:nvPr/>
      </p:nvGrpSpPr>
      <p:grpSpPr>
        <a:xfrm>
          <a:off x="0" y="0"/>
          <a:ext cx="0" cy="0"/>
          <a:chOff x="0" y="0"/>
          <a:chExt cx="0" cy="0"/>
        </a:xfrm>
      </p:grpSpPr>
      <p:pic>
        <p:nvPicPr>
          <p:cNvPr id="4" name="Picture 7" descr="pattern-background-car-blue-2.png"/>
          <p:cNvPicPr>
            <a:picLocks noChangeAspect="1"/>
          </p:cNvPicPr>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a14="http://schemas.microsoft.com/office/drawing/2010/main" xmlns="">
                <a:solidFill>
                  <a:srgbClr val="FFFFFF">
                    <a:alpha val="79999"/>
                  </a:srgbClr>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8"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1416050" y="2070100"/>
            <a:ext cx="6400800" cy="36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Placeholder 2"/>
          <p:cNvSpPr>
            <a:spLocks noGrp="1"/>
          </p:cNvSpPr>
          <p:nvPr>
            <p:ph type="body" idx="1"/>
          </p:nvPr>
        </p:nvSpPr>
        <p:spPr>
          <a:xfrm>
            <a:off x="457200" y="2192867"/>
            <a:ext cx="8229600" cy="3984824"/>
          </a:xfrm>
        </p:spPr>
        <p:txBody>
          <a:bodyPr>
            <a:normAutofit/>
          </a:bodyPr>
          <a:lstStyle>
            <a:lvl1pPr marL="0" indent="0" algn="ctr">
              <a:buNone/>
              <a:defRPr sz="22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457200" y="584199"/>
            <a:ext cx="8229600" cy="1477437"/>
          </a:xfrm>
        </p:spPr>
        <p:txBody>
          <a:bodyPr/>
          <a:lstStyle>
            <a:lvl1pPr algn="ctr">
              <a:defRPr sz="3600" b="1" cap="all"/>
            </a:lvl1pPr>
          </a:lstStyle>
          <a:p>
            <a:r>
              <a:rPr lang="en-US"/>
              <a:t>Click to edit Master title style</a:t>
            </a:r>
          </a:p>
        </p:txBody>
      </p:sp>
    </p:spTree>
    <p:extLst>
      <p:ext uri="{BB962C8B-B14F-4D97-AF65-F5344CB8AC3E}">
        <p14:creationId xmlns:p14="http://schemas.microsoft.com/office/powerpoint/2010/main" val="2734262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43580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Width">
    <p:spTree>
      <p:nvGrpSpPr>
        <p:cNvPr id="1" name=""/>
        <p:cNvGrpSpPr/>
        <p:nvPr/>
      </p:nvGrpSpPr>
      <p:grpSpPr>
        <a:xfrm>
          <a:off x="0" y="0"/>
          <a:ext cx="0" cy="0"/>
          <a:chOff x="0" y="0"/>
          <a:chExt cx="0" cy="0"/>
        </a:xfrm>
      </p:grpSpPr>
      <p:pic>
        <p:nvPicPr>
          <p:cNvPr id="4"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263184"/>
          </a:xfrm>
        </p:spPr>
        <p:txBody>
          <a:bodyPr/>
          <a:lstStyle>
            <a:lvl1pPr>
              <a:defRPr baseline="0"/>
            </a:lvl1pPr>
          </a:lstStyle>
          <a:p>
            <a:r>
              <a:rPr lang="en-US"/>
              <a:t>Click to edit Master title style</a:t>
            </a:r>
          </a:p>
        </p:txBody>
      </p:sp>
      <p:sp>
        <p:nvSpPr>
          <p:cNvPr id="3" name="Content Placeholder 2"/>
          <p:cNvSpPr>
            <a:spLocks noGrp="1"/>
          </p:cNvSpPr>
          <p:nvPr>
            <p:ph idx="1"/>
          </p:nvPr>
        </p:nvSpPr>
        <p:spPr>
          <a:xfrm>
            <a:off x="457200" y="1727201"/>
            <a:ext cx="8229600" cy="445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240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 Content, Object, Note">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p>
        </p:txBody>
      </p:sp>
      <p:sp>
        <p:nvSpPr>
          <p:cNvPr id="13" name="Content Placeholder 7"/>
          <p:cNvSpPr>
            <a:spLocks noGrp="1"/>
          </p:cNvSpPr>
          <p:nvPr>
            <p:ph sz="quarter" idx="11"/>
          </p:nvPr>
        </p:nvSpPr>
        <p:spPr>
          <a:xfrm>
            <a:off x="4646613" y="1727200"/>
            <a:ext cx="4040187" cy="3776133"/>
          </a:xfrm>
        </p:spPr>
        <p:txBody>
          <a:bodyPr/>
          <a:lstStyle/>
          <a:p>
            <a:pPr lvl="0"/>
            <a:r>
              <a:rPr lang="en-US"/>
              <a:t>Click to edit Master text styles</a:t>
            </a:r>
          </a:p>
        </p:txBody>
      </p:sp>
      <p:sp>
        <p:nvSpPr>
          <p:cNvPr id="14" name="Text Placeholder 13"/>
          <p:cNvSpPr>
            <a:spLocks noGrp="1"/>
          </p:cNvSpPr>
          <p:nvPr>
            <p:ph type="body" sz="quarter" idx="12"/>
          </p:nvPr>
        </p:nvSpPr>
        <p:spPr>
          <a:xfrm>
            <a:off x="4646613" y="5698067"/>
            <a:ext cx="4040188" cy="450979"/>
          </a:xfrm>
        </p:spPr>
        <p:txBody>
          <a:bodyPr>
            <a:normAutofit/>
          </a:bodyPr>
          <a:lstStyle>
            <a:lvl1pPr>
              <a:defRPr sz="1500" i="1" baseline="0">
                <a:solidFill>
                  <a:schemeClr val="bg2"/>
                </a:solidFill>
              </a:defRPr>
            </a:lvl1pPr>
          </a:lstStyle>
          <a:p>
            <a:pPr lvl="0"/>
            <a:r>
              <a:rPr lang="en-US"/>
              <a:t>Click to edit Master text styles</a:t>
            </a:r>
          </a:p>
        </p:txBody>
      </p:sp>
      <p:sp>
        <p:nvSpPr>
          <p:cNvPr id="6" name="Text Placeholder 5"/>
          <p:cNvSpPr>
            <a:spLocks noGrp="1"/>
          </p:cNvSpPr>
          <p:nvPr>
            <p:ph type="body" sz="quarter" idx="14"/>
          </p:nvPr>
        </p:nvSpPr>
        <p:spPr>
          <a:xfrm>
            <a:off x="457200" y="1727201"/>
            <a:ext cx="4040187" cy="495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361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Full Width">
    <p:spTree>
      <p:nvGrpSpPr>
        <p:cNvPr id="1" name=""/>
        <p:cNvGrpSpPr/>
        <p:nvPr/>
      </p:nvGrpSpPr>
      <p:grpSpPr>
        <a:xfrm>
          <a:off x="0" y="0"/>
          <a:ext cx="0" cy="0"/>
          <a:chOff x="0" y="0"/>
          <a:chExt cx="0" cy="0"/>
        </a:xfrm>
      </p:grpSpPr>
      <p:pic>
        <p:nvPicPr>
          <p:cNvPr id="5"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263184"/>
          </a:xfrm>
        </p:spPr>
        <p:txBody>
          <a:bodyPr/>
          <a:lstStyle>
            <a:lvl1pPr>
              <a:defRPr baseline="0"/>
            </a:lvl1pPr>
          </a:lstStyle>
          <a:p>
            <a:r>
              <a:rPr lang="en-US"/>
              <a:t>Click to edit Master title style</a:t>
            </a:r>
          </a:p>
        </p:txBody>
      </p:sp>
      <p:sp>
        <p:nvSpPr>
          <p:cNvPr id="3" name="Content Placeholder 2"/>
          <p:cNvSpPr>
            <a:spLocks noGrp="1"/>
          </p:cNvSpPr>
          <p:nvPr>
            <p:ph idx="1"/>
          </p:nvPr>
        </p:nvSpPr>
        <p:spPr>
          <a:xfrm>
            <a:off x="457200" y="2408399"/>
            <a:ext cx="8229600" cy="37692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p:cNvSpPr>
            <a:spLocks noGrp="1"/>
          </p:cNvSpPr>
          <p:nvPr>
            <p:ph type="body" sz="half" idx="2"/>
          </p:nvPr>
        </p:nvSpPr>
        <p:spPr>
          <a:xfrm>
            <a:off x="457200" y="1727200"/>
            <a:ext cx="8229600" cy="541865"/>
          </a:xfrm>
        </p:spPr>
        <p:txBody>
          <a:bodyPr>
            <a:normAutofit/>
          </a:bodyPr>
          <a:lstStyle>
            <a:lvl1pPr marL="0" indent="0">
              <a:buNone/>
              <a:defRPr sz="2200" baseline="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4842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5" name="Picture 7" descr="pattern-background-car-blue-2.png"/>
          <p:cNvPicPr>
            <a:picLocks noChangeAspect="1"/>
          </p:cNvPicPr>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a14="http://schemas.microsoft.com/office/drawing/2010/main" xmlns="">
                <a:solidFill>
                  <a:srgbClr val="FFFFFF">
                    <a:alpha val="79999"/>
                  </a:srgbClr>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71500" y="4414838"/>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Placeholder 2"/>
          <p:cNvSpPr>
            <a:spLocks noGrp="1"/>
          </p:cNvSpPr>
          <p:nvPr>
            <p:ph type="body" idx="1"/>
          </p:nvPr>
        </p:nvSpPr>
        <p:spPr>
          <a:xfrm>
            <a:off x="457200" y="4538133"/>
            <a:ext cx="8302626" cy="1639558"/>
          </a:xfrm>
        </p:spPr>
        <p:txBody>
          <a:bodyPr>
            <a:normAutofit/>
          </a:bodyPr>
          <a:lstStyle>
            <a:lvl1pPr marL="0" indent="0">
              <a:buNone/>
              <a:defRPr sz="22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8"/>
          <p:cNvSpPr>
            <a:spLocks noGrp="1"/>
          </p:cNvSpPr>
          <p:nvPr>
            <p:ph type="body" sz="quarter" idx="10"/>
          </p:nvPr>
        </p:nvSpPr>
        <p:spPr>
          <a:xfrm>
            <a:off x="457200" y="1232624"/>
            <a:ext cx="8302626" cy="2121846"/>
          </a:xfrm>
        </p:spPr>
        <p:txBody>
          <a:bodyPr>
            <a:normAutofit/>
          </a:bodyPr>
          <a:lstStyle>
            <a:lvl1pPr>
              <a:defRPr sz="5000" b="0" i="0" baseline="0">
                <a:solidFill>
                  <a:schemeClr val="accent5"/>
                </a:solidFill>
                <a:latin typeface="Avenir LT Std 95 Black"/>
                <a:cs typeface="Avenir LT Std 95 Black"/>
              </a:defRPr>
            </a:lvl1pPr>
          </a:lstStyle>
          <a:p>
            <a:pPr lvl="0"/>
            <a:r>
              <a:rPr lang="en-US"/>
              <a:t>Click to edit Master text styles</a:t>
            </a:r>
          </a:p>
        </p:txBody>
      </p:sp>
      <p:sp>
        <p:nvSpPr>
          <p:cNvPr id="2" name="Title 1"/>
          <p:cNvSpPr>
            <a:spLocks noGrp="1"/>
          </p:cNvSpPr>
          <p:nvPr>
            <p:ph type="title"/>
          </p:nvPr>
        </p:nvSpPr>
        <p:spPr>
          <a:xfrm>
            <a:off x="457200" y="3470810"/>
            <a:ext cx="8302626" cy="936092"/>
          </a:xfrm>
        </p:spPr>
        <p:txBody>
          <a:bodyPr/>
          <a:lstStyle>
            <a:lvl1pPr algn="l">
              <a:defRPr sz="3600" b="0" i="0" cap="all">
                <a:latin typeface="Avenir LT Std 95 Black"/>
                <a:cs typeface="Avenir LT Std 95 Black"/>
              </a:defRPr>
            </a:lvl1pPr>
          </a:lstStyle>
          <a:p>
            <a:r>
              <a:rPr lang="en-US"/>
              <a:t>Click to edit Master title style</a:t>
            </a:r>
          </a:p>
        </p:txBody>
      </p:sp>
    </p:spTree>
    <p:extLst>
      <p:ext uri="{BB962C8B-B14F-4D97-AF65-F5344CB8AC3E}">
        <p14:creationId xmlns:p14="http://schemas.microsoft.com/office/powerpoint/2010/main" val="186617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pic>
        <p:nvPicPr>
          <p:cNvPr id="5" name="Picture 7" descr="pattern-background-car-blue-2.png"/>
          <p:cNvPicPr>
            <a:picLocks noChangeAspect="1"/>
          </p:cNvPicPr>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a14="http://schemas.microsoft.com/office/drawing/2010/main" xmlns="">
                <a:solidFill>
                  <a:srgbClr val="FFFFFF">
                    <a:alpha val="79999"/>
                  </a:srgbClr>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descr="line-break-dotted-blue-1.png"/>
          <p:cNvPicPr>
            <a:picLocks noChangeAspect="1"/>
          </p:cNvPicPr>
          <p:nvPr/>
        </p:nvPicPr>
        <p:blipFill>
          <a:blip r:embed="rId3">
            <a:extLst>
              <a:ext uri="{28A0092B-C50C-407E-A947-70E740481C1C}">
                <a14:useLocalDpi xmlns:a14="http://schemas.microsoft.com/office/drawing/2010/main" val="0"/>
              </a:ext>
            </a:extLst>
          </a:blip>
          <a:srcRect l="-2" r="34866"/>
          <a:stretch>
            <a:fillRect/>
          </a:stretch>
        </p:blipFill>
        <p:spPr bwMode="auto">
          <a:xfrm>
            <a:off x="558800" y="3881438"/>
            <a:ext cx="32004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3050"/>
            <a:ext cx="3683000" cy="3608432"/>
          </a:xfrm>
        </p:spPr>
        <p:txBody>
          <a:bodyPr/>
          <a:lstStyle>
            <a:lvl1pPr algn="l">
              <a:defRPr sz="3400" b="1" baseline="0"/>
            </a:lvl1pPr>
          </a:lstStyle>
          <a:p>
            <a:r>
              <a:rPr lang="en-US"/>
              <a:t>Click to edit Master title style</a:t>
            </a:r>
          </a:p>
        </p:txBody>
      </p:sp>
      <p:sp>
        <p:nvSpPr>
          <p:cNvPr id="3" name="Content Placeholder 2"/>
          <p:cNvSpPr>
            <a:spLocks noGrp="1"/>
          </p:cNvSpPr>
          <p:nvPr>
            <p:ph idx="1"/>
          </p:nvPr>
        </p:nvSpPr>
        <p:spPr>
          <a:xfrm>
            <a:off x="4284132" y="273050"/>
            <a:ext cx="4402667" cy="5904641"/>
          </a:xfrm>
        </p:spPr>
        <p:txBody>
          <a:bodyPr>
            <a:normAutofit/>
          </a:bodyPr>
          <a:lstStyle>
            <a:lvl1pPr>
              <a:defRPr sz="2200"/>
            </a:lvl1pPr>
            <a:lvl2pPr>
              <a:defRPr sz="20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4047067"/>
            <a:ext cx="3683000" cy="2130623"/>
          </a:xfrm>
        </p:spPr>
        <p:txBody>
          <a:bodyPr>
            <a:normAutofit/>
          </a:bodyPr>
          <a:lstStyle>
            <a:lvl1pPr marL="0" indent="0">
              <a:buNone/>
              <a:defRPr sz="2000" baseline="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20400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ighlight, Full, Note">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p>
        </p:txBody>
      </p:sp>
      <p:sp>
        <p:nvSpPr>
          <p:cNvPr id="3" name="Text Placeholder 2"/>
          <p:cNvSpPr>
            <a:spLocks noGrp="1"/>
          </p:cNvSpPr>
          <p:nvPr>
            <p:ph type="body" idx="1"/>
          </p:nvPr>
        </p:nvSpPr>
        <p:spPr>
          <a:xfrm>
            <a:off x="457200" y="1727201"/>
            <a:ext cx="8229600" cy="1473200"/>
          </a:xfrm>
        </p:spPr>
        <p:txBody>
          <a:bodyPr anchor="ctr">
            <a:normAutofit/>
          </a:bodyPr>
          <a:lstStyle>
            <a:lvl1pPr marL="0" indent="0">
              <a:buNone/>
              <a:defRPr sz="3000" b="0" i="0" baseline="0">
                <a:solidFill>
                  <a:srgbClr val="169BAB"/>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Text Placeholder 13"/>
          <p:cNvSpPr>
            <a:spLocks noGrp="1"/>
          </p:cNvSpPr>
          <p:nvPr>
            <p:ph type="body" sz="quarter" idx="12"/>
          </p:nvPr>
        </p:nvSpPr>
        <p:spPr>
          <a:xfrm>
            <a:off x="457200" y="5623894"/>
            <a:ext cx="4040188" cy="553797"/>
          </a:xfrm>
        </p:spPr>
        <p:txBody>
          <a:bodyPr>
            <a:normAutofit/>
          </a:bodyPr>
          <a:lstStyle>
            <a:lvl1pPr>
              <a:defRPr sz="1500" i="1" baseline="0">
                <a:solidFill>
                  <a:schemeClr val="bg2"/>
                </a:solidFill>
              </a:defRPr>
            </a:lvl1pPr>
          </a:lstStyle>
          <a:p>
            <a:pPr lvl="0"/>
            <a:r>
              <a:rPr lang="en-US"/>
              <a:t>Click to edit Master text styles</a:t>
            </a:r>
          </a:p>
        </p:txBody>
      </p:sp>
      <p:sp>
        <p:nvSpPr>
          <p:cNvPr id="6" name="Text Placeholder 5"/>
          <p:cNvSpPr>
            <a:spLocks noGrp="1"/>
          </p:cNvSpPr>
          <p:nvPr>
            <p:ph type="body" sz="quarter" idx="14"/>
          </p:nvPr>
        </p:nvSpPr>
        <p:spPr>
          <a:xfrm>
            <a:off x="457200" y="3331541"/>
            <a:ext cx="8229600" cy="2171792"/>
          </a:xfrm>
        </p:spPr>
        <p:txBody>
          <a:bodyPr/>
          <a:lstStyle>
            <a:lvl1pPr>
              <a:defRPr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675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Highlight, Object, Note A">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p>
        </p:txBody>
      </p:sp>
      <p:sp>
        <p:nvSpPr>
          <p:cNvPr id="3" name="Text Placeholder 2"/>
          <p:cNvSpPr>
            <a:spLocks noGrp="1"/>
          </p:cNvSpPr>
          <p:nvPr>
            <p:ph type="body" idx="1"/>
          </p:nvPr>
        </p:nvSpPr>
        <p:spPr>
          <a:xfrm>
            <a:off x="457200" y="1727201"/>
            <a:ext cx="4040188" cy="1473200"/>
          </a:xfrm>
        </p:spPr>
        <p:txBody>
          <a:bodyPr anchor="ctr">
            <a:normAutofit/>
          </a:bodyPr>
          <a:lstStyle>
            <a:lvl1pPr marL="0" indent="0">
              <a:buNone/>
              <a:defRPr sz="3000" b="0" i="0" baseline="0">
                <a:solidFill>
                  <a:schemeClr val="accent2"/>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7"/>
          <p:cNvSpPr>
            <a:spLocks noGrp="1"/>
          </p:cNvSpPr>
          <p:nvPr>
            <p:ph sz="quarter" idx="11"/>
          </p:nvPr>
        </p:nvSpPr>
        <p:spPr>
          <a:xfrm>
            <a:off x="4646613" y="1727200"/>
            <a:ext cx="4040187" cy="3776133"/>
          </a:xfrm>
        </p:spPr>
        <p:txBody>
          <a:bodyPr/>
          <a:lstStyle/>
          <a:p>
            <a:pPr lvl="0"/>
            <a:r>
              <a:rPr lang="en-US"/>
              <a:t>Click to edit Master text styles</a:t>
            </a:r>
          </a:p>
        </p:txBody>
      </p:sp>
      <p:sp>
        <p:nvSpPr>
          <p:cNvPr id="14" name="Text Placeholder 13"/>
          <p:cNvSpPr>
            <a:spLocks noGrp="1"/>
          </p:cNvSpPr>
          <p:nvPr>
            <p:ph type="body" sz="quarter" idx="12"/>
          </p:nvPr>
        </p:nvSpPr>
        <p:spPr>
          <a:xfrm>
            <a:off x="4646613" y="5623894"/>
            <a:ext cx="4040188" cy="553797"/>
          </a:xfrm>
        </p:spPr>
        <p:txBody>
          <a:bodyPr>
            <a:normAutofit/>
          </a:bodyPr>
          <a:lstStyle>
            <a:lvl1pPr>
              <a:defRPr sz="1500" i="1" baseline="0">
                <a:solidFill>
                  <a:schemeClr val="bg2"/>
                </a:solidFill>
              </a:defRPr>
            </a:lvl1pPr>
          </a:lstStyle>
          <a:p>
            <a:pPr lvl="0"/>
            <a:r>
              <a:rPr lang="en-US"/>
              <a:t>Click to edit Master text styles</a:t>
            </a:r>
          </a:p>
        </p:txBody>
      </p:sp>
      <p:sp>
        <p:nvSpPr>
          <p:cNvPr id="6" name="Text Placeholder 5"/>
          <p:cNvSpPr>
            <a:spLocks noGrp="1"/>
          </p:cNvSpPr>
          <p:nvPr>
            <p:ph type="body" sz="quarter" idx="14"/>
          </p:nvPr>
        </p:nvSpPr>
        <p:spPr>
          <a:xfrm>
            <a:off x="457200" y="3331541"/>
            <a:ext cx="4040187" cy="2846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465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Highlight, Object, Note B">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p>
        </p:txBody>
      </p:sp>
      <p:sp>
        <p:nvSpPr>
          <p:cNvPr id="3" name="Text Placeholder 2"/>
          <p:cNvSpPr>
            <a:spLocks noGrp="1"/>
          </p:cNvSpPr>
          <p:nvPr>
            <p:ph type="body" idx="1"/>
          </p:nvPr>
        </p:nvSpPr>
        <p:spPr>
          <a:xfrm>
            <a:off x="457200" y="1727201"/>
            <a:ext cx="4040188" cy="1473200"/>
          </a:xfrm>
        </p:spPr>
        <p:txBody>
          <a:bodyPr anchor="ctr">
            <a:normAutofit/>
          </a:bodyPr>
          <a:lstStyle>
            <a:lvl1pPr marL="0" indent="0">
              <a:buNone/>
              <a:defRPr sz="3000" b="0" i="0" baseline="0">
                <a:solidFill>
                  <a:schemeClr val="accent2"/>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7"/>
          <p:cNvSpPr>
            <a:spLocks noGrp="1"/>
          </p:cNvSpPr>
          <p:nvPr>
            <p:ph sz="quarter" idx="11"/>
          </p:nvPr>
        </p:nvSpPr>
        <p:spPr>
          <a:xfrm>
            <a:off x="4646613" y="1727200"/>
            <a:ext cx="4040187" cy="4450491"/>
          </a:xfrm>
        </p:spPr>
        <p:txBody>
          <a:bodyPr/>
          <a:lstStyle/>
          <a:p>
            <a:pPr lvl="0"/>
            <a:r>
              <a:rPr lang="en-US"/>
              <a:t>Click to edit Master text styles</a:t>
            </a:r>
          </a:p>
        </p:txBody>
      </p:sp>
      <p:sp>
        <p:nvSpPr>
          <p:cNvPr id="14" name="Text Placeholder 13"/>
          <p:cNvSpPr>
            <a:spLocks noGrp="1"/>
          </p:cNvSpPr>
          <p:nvPr>
            <p:ph type="body" sz="quarter" idx="12"/>
          </p:nvPr>
        </p:nvSpPr>
        <p:spPr>
          <a:xfrm>
            <a:off x="457199" y="5706534"/>
            <a:ext cx="4040188" cy="471157"/>
          </a:xfrm>
        </p:spPr>
        <p:txBody>
          <a:bodyPr>
            <a:normAutofit/>
          </a:bodyPr>
          <a:lstStyle>
            <a:lvl1pPr>
              <a:defRPr sz="1500" i="1" baseline="0">
                <a:solidFill>
                  <a:schemeClr val="bg2"/>
                </a:solidFill>
              </a:defRPr>
            </a:lvl1pPr>
          </a:lstStyle>
          <a:p>
            <a:pPr lvl="0"/>
            <a:r>
              <a:rPr lang="en-US"/>
              <a:t>Click to edit Master text styles</a:t>
            </a:r>
          </a:p>
        </p:txBody>
      </p:sp>
      <p:sp>
        <p:nvSpPr>
          <p:cNvPr id="6" name="Text Placeholder 5"/>
          <p:cNvSpPr>
            <a:spLocks noGrp="1"/>
          </p:cNvSpPr>
          <p:nvPr>
            <p:ph type="body" sz="quarter" idx="14"/>
          </p:nvPr>
        </p:nvSpPr>
        <p:spPr>
          <a:xfrm>
            <a:off x="457200" y="3331541"/>
            <a:ext cx="4040187" cy="2235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945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430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SLIDE TITLE HERE</a:t>
            </a:r>
          </a:p>
        </p:txBody>
      </p:sp>
      <p:sp>
        <p:nvSpPr>
          <p:cNvPr id="1027" name="Text Placeholder 2"/>
          <p:cNvSpPr>
            <a:spLocks noGrp="1"/>
          </p:cNvSpPr>
          <p:nvPr>
            <p:ph type="body" idx="1"/>
          </p:nvPr>
        </p:nvSpPr>
        <p:spPr bwMode="auto">
          <a:xfrm>
            <a:off x="457200" y="1900238"/>
            <a:ext cx="8229600" cy="422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Slide copy or object here </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4C1ED57B-5734-4E48-BA32-BCF138F47BEF}" type="datetimeFigureOut">
              <a:rPr lang="en-US"/>
              <a:pPr>
                <a:defRPr/>
              </a:pPr>
              <a:t>4/23/2020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pic>
        <p:nvPicPr>
          <p:cNvPr id="2" name="Picture 1" descr="Research_logo_2c_rgb_h.png"/>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6856646" y="6345584"/>
            <a:ext cx="1830154" cy="332556"/>
          </a:xfrm>
          <a:prstGeom prst="rect">
            <a:avLst/>
          </a:prstGeom>
        </p:spPr>
      </p:pic>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Lst>
  <p:txStyles>
    <p:titleStyle>
      <a:lvl1pPr algn="l" defTabSz="457200" rtl="0" eaLnBrk="1" fontAlgn="base" hangingPunct="1">
        <a:spcBef>
          <a:spcPct val="0"/>
        </a:spcBef>
        <a:spcAft>
          <a:spcPct val="0"/>
        </a:spcAft>
        <a:defRPr sz="3600" kern="1200">
          <a:solidFill>
            <a:srgbClr val="4B9CD3"/>
          </a:solidFill>
          <a:latin typeface="Avenir LT Std 95 Black"/>
          <a:ea typeface="ＭＳ Ｐゴシック" charset="0"/>
          <a:cs typeface="Avenir LT Std 95 Black"/>
        </a:defRPr>
      </a:lvl1pPr>
      <a:lvl2pPr algn="l" defTabSz="457200" rtl="0" eaLnBrk="1" fontAlgn="base" hangingPunct="1">
        <a:spcBef>
          <a:spcPct val="0"/>
        </a:spcBef>
        <a:spcAft>
          <a:spcPct val="0"/>
        </a:spcAft>
        <a:defRPr sz="3600">
          <a:solidFill>
            <a:srgbClr val="4B9CD3"/>
          </a:solidFill>
          <a:latin typeface="Avenir LT Std 95 Black" charset="0"/>
          <a:ea typeface="ＭＳ Ｐゴシック" charset="0"/>
          <a:cs typeface="ＭＳ Ｐゴシック" charset="0"/>
        </a:defRPr>
      </a:lvl2pPr>
      <a:lvl3pPr algn="l" defTabSz="457200" rtl="0" eaLnBrk="1" fontAlgn="base" hangingPunct="1">
        <a:spcBef>
          <a:spcPct val="0"/>
        </a:spcBef>
        <a:spcAft>
          <a:spcPct val="0"/>
        </a:spcAft>
        <a:defRPr sz="3600">
          <a:solidFill>
            <a:srgbClr val="4B9CD3"/>
          </a:solidFill>
          <a:latin typeface="Avenir LT Std 95 Black" charset="0"/>
          <a:ea typeface="ＭＳ Ｐゴシック" charset="0"/>
          <a:cs typeface="ＭＳ Ｐゴシック" charset="0"/>
        </a:defRPr>
      </a:lvl3pPr>
      <a:lvl4pPr algn="l" defTabSz="457200" rtl="0" eaLnBrk="1" fontAlgn="base" hangingPunct="1">
        <a:spcBef>
          <a:spcPct val="0"/>
        </a:spcBef>
        <a:spcAft>
          <a:spcPct val="0"/>
        </a:spcAft>
        <a:defRPr sz="3600">
          <a:solidFill>
            <a:srgbClr val="4B9CD3"/>
          </a:solidFill>
          <a:latin typeface="Avenir LT Std 95 Black" charset="0"/>
          <a:ea typeface="ＭＳ Ｐゴシック" charset="0"/>
          <a:cs typeface="ＭＳ Ｐゴシック" charset="0"/>
        </a:defRPr>
      </a:lvl4pPr>
      <a:lvl5pPr algn="l" defTabSz="457200" rtl="0" eaLnBrk="1" fontAlgn="base" hangingPunct="1">
        <a:spcBef>
          <a:spcPct val="0"/>
        </a:spcBef>
        <a:spcAft>
          <a:spcPct val="0"/>
        </a:spcAft>
        <a:defRPr sz="3600">
          <a:solidFill>
            <a:srgbClr val="4B9CD3"/>
          </a:solidFill>
          <a:latin typeface="Avenir LT Std 95 Black" charset="0"/>
          <a:ea typeface="ＭＳ Ｐゴシック" charset="0"/>
          <a:cs typeface="ＭＳ Ｐゴシック" charset="0"/>
        </a:defRPr>
      </a:lvl5pPr>
      <a:lvl6pPr marL="4572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6pPr>
      <a:lvl7pPr marL="9144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7pPr>
      <a:lvl8pPr marL="13716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8pPr>
      <a:lvl9pPr marL="18288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9pPr>
    </p:titleStyle>
    <p:bodyStyle>
      <a:lvl1pPr marL="342900" indent="-342900" algn="l" defTabSz="457200" rtl="0" eaLnBrk="1" fontAlgn="base" hangingPunct="1">
        <a:spcBef>
          <a:spcPts val="763"/>
        </a:spcBef>
        <a:spcAft>
          <a:spcPct val="0"/>
        </a:spcAft>
        <a:buClr>
          <a:schemeClr val="accent2"/>
        </a:buClr>
        <a:buSzPct val="70000"/>
        <a:buFont typeface="Wingdings" charset="0"/>
        <a:defRPr sz="2200" kern="1200">
          <a:solidFill>
            <a:schemeClr val="tx2"/>
          </a:solidFill>
          <a:latin typeface="Founders Grotesk Regular"/>
          <a:ea typeface="ＭＳ Ｐゴシック" charset="0"/>
          <a:cs typeface="Founders Grotesk Regular"/>
        </a:defRPr>
      </a:lvl1pPr>
      <a:lvl2pPr marL="573088" indent="-228600" algn="l" defTabSz="457200" rtl="0" eaLnBrk="1" fontAlgn="base" hangingPunct="1">
        <a:spcBef>
          <a:spcPts val="763"/>
        </a:spcBef>
        <a:spcAft>
          <a:spcPct val="0"/>
        </a:spcAft>
        <a:buClr>
          <a:srgbClr val="D87900"/>
        </a:buClr>
        <a:buSzPct val="50000"/>
        <a:buFont typeface="Wingdings" charset="0"/>
        <a:buChar char="q"/>
        <a:defRPr sz="2000" kern="1200">
          <a:solidFill>
            <a:schemeClr val="tx2"/>
          </a:solidFill>
          <a:latin typeface="Founders Grotesk Regular"/>
          <a:ea typeface="ＭＳ Ｐゴシック" charset="0"/>
          <a:cs typeface="Founders Grotesk Regular"/>
        </a:defRPr>
      </a:lvl2pPr>
      <a:lvl3pPr marL="1031875" indent="-230188" algn="l" defTabSz="457200" rtl="0" eaLnBrk="1" fontAlgn="base" hangingPunct="1">
        <a:spcBef>
          <a:spcPts val="763"/>
        </a:spcBef>
        <a:spcAft>
          <a:spcPct val="0"/>
        </a:spcAft>
        <a:buSzPct val="75000"/>
        <a:buFont typeface="Wingdings" charset="0"/>
        <a:buChar char="§"/>
        <a:defRPr sz="2000" kern="1200">
          <a:solidFill>
            <a:schemeClr val="tx2"/>
          </a:solidFill>
          <a:latin typeface="Founders Grotesk Regular"/>
          <a:ea typeface="ＭＳ Ｐゴシック" charset="0"/>
          <a:cs typeface="Founders Grotesk Regular"/>
        </a:defRPr>
      </a:lvl3pPr>
      <a:lvl4pPr marL="1489075" indent="-228600" algn="l" defTabSz="457200" rtl="0" eaLnBrk="1" fontAlgn="base" hangingPunct="1">
        <a:spcBef>
          <a:spcPts val="763"/>
        </a:spcBef>
        <a:spcAft>
          <a:spcPct val="0"/>
        </a:spcAft>
        <a:buSzPct val="100000"/>
        <a:buFont typeface="Lucida Grande" charset="0"/>
        <a:buChar char="-"/>
        <a:defRPr kern="1200">
          <a:solidFill>
            <a:schemeClr val="tx2"/>
          </a:solidFill>
          <a:latin typeface="Founders Grotesk Regular"/>
          <a:ea typeface="ＭＳ Ｐゴシック" charset="0"/>
          <a:cs typeface="Founders Grotesk Regular"/>
        </a:defRPr>
      </a:lvl4pPr>
      <a:lvl5pPr marL="1938338" indent="-219075" algn="l" defTabSz="457200" rtl="0" eaLnBrk="1" fontAlgn="base" hangingPunct="1">
        <a:spcBef>
          <a:spcPts val="763"/>
        </a:spcBef>
        <a:spcAft>
          <a:spcPct val="0"/>
        </a:spcAft>
        <a:buSzPct val="50000"/>
        <a:buFont typeface="Lucida Grande" charset="0"/>
        <a:buChar char="&gt;"/>
        <a:defRPr kern="1200">
          <a:solidFill>
            <a:schemeClr val="tx2"/>
          </a:solidFill>
          <a:latin typeface="Founders Grotesk Regular"/>
          <a:ea typeface="ＭＳ Ｐゴシック" charset="0"/>
          <a:cs typeface="Founders Grotesk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esearch.unc.edu/2020/03/10/ohre-irb-covid-19-updat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morphopedics.wikidot.com/" TargetMode="External"/><Relationship Id="rId2" Type="http://schemas.openxmlformats.org/officeDocument/2006/relationships/image" Target="../media/image11.gif"/><Relationship Id="rId1" Type="http://schemas.openxmlformats.org/officeDocument/2006/relationships/slideLayout" Target="../slideLayouts/slideLayout14.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9"/>
          <p:cNvSpPr>
            <a:spLocks noGrp="1"/>
          </p:cNvSpPr>
          <p:nvPr>
            <p:ph type="body" sz="quarter" idx="15"/>
          </p:nvPr>
        </p:nvSpPr>
        <p:spPr>
          <a:xfrm>
            <a:off x="431321" y="2742303"/>
            <a:ext cx="8229600" cy="1044811"/>
          </a:xfrm>
        </p:spPr>
        <p:txBody>
          <a:bodyPr>
            <a:noAutofit/>
          </a:bodyPr>
          <a:lstStyle/>
          <a:p>
            <a:r>
              <a:rPr lang="en-US" sz="1600" i="1">
                <a:solidFill>
                  <a:schemeClr val="bg1">
                    <a:lumMod val="10000"/>
                  </a:schemeClr>
                </a:solidFill>
                <a:ea typeface="ＭＳ Ｐゴシック"/>
              </a:rPr>
              <a:t>Christine Nelson, B.S.N. MBA/HCM, CCRC – Office of Clinical Trials </a:t>
            </a:r>
            <a:endParaRPr lang="en-US">
              <a:solidFill>
                <a:schemeClr val="bg1">
                  <a:lumMod val="10000"/>
                </a:schemeClr>
              </a:solidFill>
            </a:endParaRPr>
          </a:p>
          <a:p>
            <a:r>
              <a:rPr lang="en-US" sz="1600" i="1">
                <a:solidFill>
                  <a:schemeClr val="bg1">
                    <a:lumMod val="10000"/>
                  </a:schemeClr>
                </a:solidFill>
                <a:ea typeface="ＭＳ Ｐゴシック"/>
              </a:rPr>
              <a:t>Cassandra Myers, B.S., CIP – Office of Human Research Ethics</a:t>
            </a:r>
            <a:endParaRPr lang="en-US" sz="1600" i="1">
              <a:solidFill>
                <a:schemeClr val="bg1">
                  <a:lumMod val="10000"/>
                </a:schemeClr>
              </a:solidFill>
            </a:endParaRPr>
          </a:p>
          <a:p>
            <a:endParaRPr lang="en-US" sz="1600" i="1">
              <a:solidFill>
                <a:schemeClr val="bg1">
                  <a:lumMod val="10000"/>
                </a:schemeClr>
              </a:solidFill>
            </a:endParaRPr>
          </a:p>
          <a:p>
            <a:endParaRPr lang="en-US" sz="1600" i="1">
              <a:solidFill>
                <a:schemeClr val="bg1">
                  <a:lumMod val="10000"/>
                </a:schemeClr>
              </a:solidFill>
            </a:endParaRPr>
          </a:p>
          <a:p>
            <a:endParaRPr lang="en-US">
              <a:solidFill>
                <a:schemeClr val="bg1">
                  <a:lumMod val="10000"/>
                </a:schemeClr>
              </a:solidFill>
            </a:endParaRPr>
          </a:p>
          <a:p>
            <a:endParaRPr lang="en-US" sz="1600" i="1">
              <a:solidFill>
                <a:schemeClr val="bg1">
                  <a:lumMod val="10000"/>
                </a:schemeClr>
              </a:solidFill>
              <a:ea typeface="ＭＳ Ｐゴシック"/>
            </a:endParaRPr>
          </a:p>
        </p:txBody>
      </p:sp>
      <p:sp>
        <p:nvSpPr>
          <p:cNvPr id="18435" name="Title 17"/>
          <p:cNvSpPr>
            <a:spLocks noGrp="1"/>
          </p:cNvSpPr>
          <p:nvPr>
            <p:ph type="ctrTitle"/>
          </p:nvPr>
        </p:nvSpPr>
        <p:spPr>
          <a:xfrm>
            <a:off x="345644" y="1287282"/>
            <a:ext cx="8832273" cy="857250"/>
          </a:xfrm>
        </p:spPr>
        <p:txBody>
          <a:bodyPr/>
          <a:lstStyle/>
          <a:p>
            <a:r>
              <a:rPr lang="en-US" sz="4000" b="1">
                <a:solidFill>
                  <a:srgbClr val="1B64A7"/>
                </a:solidFill>
                <a:latin typeface="Avenir LT Std 95 Black" charset="0"/>
              </a:rPr>
              <a:t>COVID-19 and Clinical Research </a:t>
            </a:r>
            <a:endParaRPr lang="en-US" sz="4000">
              <a:solidFill>
                <a:srgbClr val="1B64A7"/>
              </a:solidFill>
              <a:latin typeface="Avenir LT Std 95 Black"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3EEA-E415-4419-9D38-8AE036E99D3F}"/>
              </a:ext>
            </a:extLst>
          </p:cNvPr>
          <p:cNvSpPr>
            <a:spLocks noGrp="1"/>
          </p:cNvSpPr>
          <p:nvPr>
            <p:ph type="title"/>
          </p:nvPr>
        </p:nvSpPr>
        <p:spPr/>
        <p:txBody>
          <a:bodyPr/>
          <a:lstStyle/>
          <a:p>
            <a:r>
              <a:rPr lang="en-US"/>
              <a:t>New Clinical Trials </a:t>
            </a:r>
          </a:p>
        </p:txBody>
      </p:sp>
      <p:sp>
        <p:nvSpPr>
          <p:cNvPr id="3" name="Content Placeholder 2">
            <a:extLst>
              <a:ext uri="{FF2B5EF4-FFF2-40B4-BE49-F238E27FC236}">
                <a16:creationId xmlns:a16="http://schemas.microsoft.com/office/drawing/2014/main" id="{29885B52-7544-4EDA-A1D5-E9C20BA3F381}"/>
              </a:ext>
            </a:extLst>
          </p:cNvPr>
          <p:cNvSpPr>
            <a:spLocks noGrp="1"/>
          </p:cNvSpPr>
          <p:nvPr>
            <p:ph idx="1"/>
          </p:nvPr>
        </p:nvSpPr>
        <p:spPr/>
        <p:txBody>
          <a:bodyPr/>
          <a:lstStyle/>
          <a:p>
            <a:pPr>
              <a:buFont typeface="Arial" panose="020B0604020202020204" pitchFamily="34" charset="0"/>
              <a:buChar char="•"/>
            </a:pPr>
            <a:r>
              <a:rPr lang="en-US"/>
              <a:t>COVID-19 studies will be prioritized by OHRE, OCT and the Industry Contracting Office </a:t>
            </a:r>
          </a:p>
          <a:p>
            <a:pPr>
              <a:buFont typeface="Arial" panose="020B0604020202020204" pitchFamily="34" charset="0"/>
              <a:buChar char="•"/>
            </a:pPr>
            <a:r>
              <a:rPr lang="en-US"/>
              <a:t>Investigator Initiated trials related to COVID-19 can be submitted directly to the IRB without review by the Scientific Review Committee </a:t>
            </a:r>
          </a:p>
          <a:p>
            <a:pPr>
              <a:buFont typeface="Arial" panose="020B0604020202020204" pitchFamily="34" charset="0"/>
              <a:buChar char="•"/>
            </a:pPr>
            <a:r>
              <a:rPr lang="en-US"/>
              <a:t>Non-COVID-19 studies – continue to work on study start up activities that can be done remotely</a:t>
            </a:r>
          </a:p>
          <a:p>
            <a:pPr>
              <a:buFont typeface="Arial" panose="020B0604020202020204" pitchFamily="34" charset="0"/>
              <a:buChar char="•"/>
            </a:pPr>
            <a:endParaRPr lang="en-US"/>
          </a:p>
        </p:txBody>
      </p:sp>
    </p:spTree>
    <p:extLst>
      <p:ext uri="{BB962C8B-B14F-4D97-AF65-F5344CB8AC3E}">
        <p14:creationId xmlns:p14="http://schemas.microsoft.com/office/powerpoint/2010/main" val="2994216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7DF50-71E0-4B67-873D-D11ECE7FCB23}"/>
              </a:ext>
            </a:extLst>
          </p:cNvPr>
          <p:cNvSpPr>
            <a:spLocks noGrp="1"/>
          </p:cNvSpPr>
          <p:nvPr>
            <p:ph type="title"/>
          </p:nvPr>
        </p:nvSpPr>
        <p:spPr/>
        <p:txBody>
          <a:bodyPr/>
          <a:lstStyle/>
          <a:p>
            <a:r>
              <a:rPr lang="en-US">
                <a:ea typeface="ＭＳ Ｐゴシック"/>
              </a:rPr>
              <a:t>Consenting Study Subjects in Isolation  </a:t>
            </a:r>
          </a:p>
        </p:txBody>
      </p:sp>
      <p:sp>
        <p:nvSpPr>
          <p:cNvPr id="3" name="Content Placeholder 2">
            <a:extLst>
              <a:ext uri="{FF2B5EF4-FFF2-40B4-BE49-F238E27FC236}">
                <a16:creationId xmlns:a16="http://schemas.microsoft.com/office/drawing/2014/main" id="{C79D2E89-3906-4AE3-A195-B213347DA8AE}"/>
              </a:ext>
            </a:extLst>
          </p:cNvPr>
          <p:cNvSpPr>
            <a:spLocks noGrp="1"/>
          </p:cNvSpPr>
          <p:nvPr>
            <p:ph idx="1"/>
          </p:nvPr>
        </p:nvSpPr>
        <p:spPr>
          <a:xfrm>
            <a:off x="457200" y="1718575"/>
            <a:ext cx="8229600" cy="4692029"/>
          </a:xfrm>
        </p:spPr>
        <p:txBody>
          <a:bodyPr/>
          <a:lstStyle/>
          <a:p>
            <a:r>
              <a:rPr lang="en-US" sz="1600">
                <a:ea typeface="ＭＳ Ｐゴシック"/>
              </a:rPr>
              <a:t>FDA Guidance on Conduct of Clinical Trials of medical Products during the COVID-19 Pandemic – March 2020 – Updated April 2, 2020 - FAQ# 10.</a:t>
            </a:r>
            <a:endParaRPr lang="en-US" sz="1600"/>
          </a:p>
          <a:p>
            <a:pPr>
              <a:buFont typeface="Arial" charset="0"/>
              <a:buChar char="•"/>
            </a:pPr>
            <a:r>
              <a:rPr lang="en-US" sz="1400">
                <a:ea typeface="ＭＳ Ｐゴシック"/>
              </a:rPr>
              <a:t>Use electronic methods if available</a:t>
            </a:r>
            <a:endParaRPr lang="en-US" sz="1400"/>
          </a:p>
          <a:p>
            <a:pPr>
              <a:buFont typeface="Arial" charset="0"/>
              <a:buChar char="•"/>
            </a:pPr>
            <a:r>
              <a:rPr lang="en-US" sz="1400">
                <a:ea typeface="ＭＳ Ｐゴシック"/>
              </a:rPr>
              <a:t>If electronic methods are not available</a:t>
            </a:r>
            <a:endParaRPr lang="en-US" sz="1400"/>
          </a:p>
          <a:p>
            <a:pPr marL="572770" lvl="1">
              <a:buFont typeface="Arial" charset="0"/>
              <a:buChar char="•"/>
            </a:pPr>
            <a:r>
              <a:rPr lang="en-US" sz="1400">
                <a:ea typeface="ＭＳ Ｐゴシック"/>
              </a:rPr>
              <a:t>Ensure an unsigned consent form is provided to the potential subject by a healthcare worker</a:t>
            </a:r>
            <a:endParaRPr lang="en-US" sz="1400"/>
          </a:p>
          <a:p>
            <a:pPr marL="572770" lvl="1">
              <a:buFont typeface="Arial" charset="0"/>
              <a:buChar char="•"/>
            </a:pPr>
            <a:r>
              <a:rPr lang="en-US" sz="1400">
                <a:ea typeface="ＭＳ Ｐゴシック"/>
              </a:rPr>
              <a:t>If direct communication is not feasible or safe, obtain the subject's phone number and arrange a 3-way call or video conference to include an impartial witness </a:t>
            </a:r>
            <a:endParaRPr lang="en-US" sz="1400"/>
          </a:p>
          <a:p>
            <a:pPr marL="572770" lvl="1">
              <a:buFont typeface="Arial" charset="0"/>
              <a:buChar char="•"/>
            </a:pPr>
            <a:r>
              <a:rPr lang="en-US" sz="1400">
                <a:ea typeface="ＭＳ Ｐゴシック"/>
              </a:rPr>
              <a:t>Be consistent – identify those on the call, review the ICF, respond to questions and have witness confirm the subject's questions were answered </a:t>
            </a:r>
          </a:p>
          <a:p>
            <a:pPr marL="572770" lvl="1">
              <a:buFont typeface="Arial" charset="0"/>
              <a:buChar char="•"/>
            </a:pPr>
            <a:r>
              <a:rPr lang="en-US" sz="1400">
                <a:ea typeface="ＭＳ Ｐゴシック"/>
              </a:rPr>
              <a:t>Confirm subject is willing to participate </a:t>
            </a:r>
          </a:p>
          <a:p>
            <a:pPr marL="572770" lvl="1">
              <a:buFont typeface="Arial" charset="0"/>
              <a:buChar char="•"/>
            </a:pPr>
            <a:r>
              <a:rPr lang="en-US" sz="1400">
                <a:ea typeface="ＭＳ Ｐゴシック"/>
              </a:rPr>
              <a:t>Verbal confirmation by the subject that they want to participate in the trial </a:t>
            </a:r>
          </a:p>
          <a:p>
            <a:pPr marL="572770" lvl="1">
              <a:buFont typeface="Arial" charset="0"/>
              <a:buChar char="•"/>
            </a:pPr>
            <a:r>
              <a:rPr lang="en-US" sz="1400">
                <a:ea typeface="ＭＳ Ｐゴシック"/>
              </a:rPr>
              <a:t>Have the subject sign and date the ICF in their possession </a:t>
            </a:r>
          </a:p>
          <a:p>
            <a:pPr marL="572770" lvl="1">
              <a:buFont typeface="Arial" charset="0"/>
              <a:buChar char="•"/>
            </a:pPr>
            <a:r>
              <a:rPr lang="en-US" sz="1400">
                <a:ea typeface="ＭＳ Ｐゴシック"/>
              </a:rPr>
              <a:t>If the ICF cannot be collected for safety reasons, obtain an attestation form the witness who participated in the call that the subject agreed to participate OR Photograph the ICF with an attestation from the person obtaining the photograph </a:t>
            </a:r>
            <a:endParaRPr lang="en-US" sz="1400"/>
          </a:p>
          <a:p>
            <a:endParaRPr lang="en-US"/>
          </a:p>
        </p:txBody>
      </p:sp>
    </p:spTree>
    <p:extLst>
      <p:ext uri="{BB962C8B-B14F-4D97-AF65-F5344CB8AC3E}">
        <p14:creationId xmlns:p14="http://schemas.microsoft.com/office/powerpoint/2010/main" val="1450534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0139-B509-4DF4-A232-B1834925BDBB}"/>
              </a:ext>
            </a:extLst>
          </p:cNvPr>
          <p:cNvSpPr>
            <a:spLocks noGrp="1"/>
          </p:cNvSpPr>
          <p:nvPr>
            <p:ph type="title"/>
          </p:nvPr>
        </p:nvSpPr>
        <p:spPr/>
        <p:txBody>
          <a:bodyPr/>
          <a:lstStyle/>
          <a:p>
            <a:r>
              <a:rPr lang="en-US"/>
              <a:t>Documentation </a:t>
            </a:r>
          </a:p>
        </p:txBody>
      </p:sp>
      <p:sp>
        <p:nvSpPr>
          <p:cNvPr id="3" name="Content Placeholder 2">
            <a:extLst>
              <a:ext uri="{FF2B5EF4-FFF2-40B4-BE49-F238E27FC236}">
                <a16:creationId xmlns:a16="http://schemas.microsoft.com/office/drawing/2014/main" id="{E26485D1-6CF9-4B5F-A5D0-3B461E30ECF9}"/>
              </a:ext>
            </a:extLst>
          </p:cNvPr>
          <p:cNvSpPr>
            <a:spLocks noGrp="1"/>
          </p:cNvSpPr>
          <p:nvPr>
            <p:ph idx="1"/>
          </p:nvPr>
        </p:nvSpPr>
        <p:spPr/>
        <p:txBody>
          <a:bodyPr/>
          <a:lstStyle/>
          <a:p>
            <a:r>
              <a:rPr lang="en-US"/>
              <a:t>Document the informed consent process</a:t>
            </a:r>
          </a:p>
          <a:p>
            <a:pPr>
              <a:buFont typeface="Arial" panose="020B0604020202020204" pitchFamily="34" charset="0"/>
              <a:buChar char="•"/>
            </a:pPr>
            <a:r>
              <a:rPr lang="en-US"/>
              <a:t>include the attestation of the witness</a:t>
            </a:r>
          </a:p>
          <a:p>
            <a:pPr>
              <a:buFont typeface="Arial" panose="020B0604020202020204" pitchFamily="34" charset="0"/>
              <a:buChar char="•"/>
            </a:pPr>
            <a:r>
              <a:rPr lang="en-US"/>
              <a:t>Include the attestation of the photographer of the ICF stating how the photograph was obtained and it is indeed a photograph the subject’s signature </a:t>
            </a:r>
          </a:p>
          <a:p>
            <a:pPr>
              <a:buFont typeface="Arial" panose="020B0604020202020204" pitchFamily="34" charset="0"/>
              <a:buChar char="•"/>
            </a:pPr>
            <a:r>
              <a:rPr lang="en-US"/>
              <a:t>A copy of the ICF with the PI and witness signatures should be placed in the trial records source documents </a:t>
            </a:r>
          </a:p>
          <a:p>
            <a:pPr>
              <a:buFont typeface="Arial" panose="020B0604020202020204" pitchFamily="34" charset="0"/>
              <a:buChar char="•"/>
            </a:pPr>
            <a:r>
              <a:rPr lang="en-US"/>
              <a:t>Include a statement of why the ICF signed by the subject was not retained, e.g. due to contamination of the document bey infectious material</a:t>
            </a:r>
          </a:p>
        </p:txBody>
      </p:sp>
    </p:spTree>
    <p:extLst>
      <p:ext uri="{BB962C8B-B14F-4D97-AF65-F5344CB8AC3E}">
        <p14:creationId xmlns:p14="http://schemas.microsoft.com/office/powerpoint/2010/main" val="882890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2E7FC-44AC-4F7D-85F0-CFADB9B546EB}"/>
              </a:ext>
            </a:extLst>
          </p:cNvPr>
          <p:cNvSpPr>
            <a:spLocks noGrp="1"/>
          </p:cNvSpPr>
          <p:nvPr>
            <p:ph type="title"/>
          </p:nvPr>
        </p:nvSpPr>
        <p:spPr/>
        <p:txBody>
          <a:bodyPr/>
          <a:lstStyle/>
          <a:p>
            <a:r>
              <a:rPr lang="en-US"/>
              <a:t>Documentation </a:t>
            </a:r>
          </a:p>
        </p:txBody>
      </p:sp>
      <p:sp>
        <p:nvSpPr>
          <p:cNvPr id="3" name="Content Placeholder 2">
            <a:extLst>
              <a:ext uri="{FF2B5EF4-FFF2-40B4-BE49-F238E27FC236}">
                <a16:creationId xmlns:a16="http://schemas.microsoft.com/office/drawing/2014/main" id="{AC735E0E-99CB-4786-B2D1-1F2BA1209BC9}"/>
              </a:ext>
            </a:extLst>
          </p:cNvPr>
          <p:cNvSpPr>
            <a:spLocks noGrp="1"/>
          </p:cNvSpPr>
          <p:nvPr>
            <p:ph idx="1"/>
          </p:nvPr>
        </p:nvSpPr>
        <p:spPr/>
        <p:txBody>
          <a:bodyPr/>
          <a:lstStyle/>
          <a:p>
            <a:pPr>
              <a:buFont typeface="Arial" panose="020B0604020202020204" pitchFamily="34" charset="0"/>
              <a:buChar char="•"/>
            </a:pPr>
            <a:r>
              <a:rPr lang="en-US"/>
              <a:t>Be sure to document how restrictions related to COVID-19 led to changes in the conduct of the study </a:t>
            </a:r>
          </a:p>
          <a:p>
            <a:pPr>
              <a:buFont typeface="Arial" panose="020B0604020202020204" pitchFamily="34" charset="0"/>
              <a:buChar char="•"/>
            </a:pPr>
            <a:r>
              <a:rPr lang="en-US"/>
              <a:t>The duration of those changes </a:t>
            </a:r>
          </a:p>
          <a:p>
            <a:pPr>
              <a:buFont typeface="Arial" panose="020B0604020202020204" pitchFamily="34" charset="0"/>
              <a:buChar char="•"/>
            </a:pPr>
            <a:r>
              <a:rPr lang="en-US"/>
              <a:t>Which trial participants were impacted </a:t>
            </a:r>
          </a:p>
          <a:p>
            <a:pPr>
              <a:buFont typeface="Arial" panose="020B0604020202020204" pitchFamily="34" charset="0"/>
              <a:buChar char="•"/>
            </a:pPr>
            <a:r>
              <a:rPr lang="en-US"/>
              <a:t>How those trial participants were impacted </a:t>
            </a:r>
          </a:p>
          <a:p>
            <a:pPr>
              <a:buFont typeface="Arial" panose="020B0604020202020204" pitchFamily="34" charset="0"/>
              <a:buChar char="•"/>
            </a:pPr>
            <a:r>
              <a:rPr lang="en-US"/>
              <a:t>Important to capture specific information on the CRF explaining why certain data may be missing including the relationship to COVID-19</a:t>
            </a:r>
          </a:p>
          <a:p>
            <a:pPr>
              <a:buFont typeface="Arial" panose="020B0604020202020204" pitchFamily="34" charset="0"/>
              <a:buChar char="•"/>
            </a:pPr>
            <a:r>
              <a:rPr lang="en-US"/>
              <a:t>Maintain investigation product accountability </a:t>
            </a:r>
          </a:p>
        </p:txBody>
      </p:sp>
    </p:spTree>
    <p:extLst>
      <p:ext uri="{BB962C8B-B14F-4D97-AF65-F5344CB8AC3E}">
        <p14:creationId xmlns:p14="http://schemas.microsoft.com/office/powerpoint/2010/main" val="77486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28D6C-ED87-4404-A2C7-A59F3D28161C}"/>
              </a:ext>
            </a:extLst>
          </p:cNvPr>
          <p:cNvSpPr>
            <a:spLocks noGrp="1"/>
          </p:cNvSpPr>
          <p:nvPr>
            <p:ph type="title"/>
          </p:nvPr>
        </p:nvSpPr>
        <p:spPr/>
        <p:txBody>
          <a:bodyPr/>
          <a:lstStyle/>
          <a:p>
            <a:r>
              <a:rPr lang="en-US">
                <a:ea typeface="ＭＳ Ｐゴシック"/>
              </a:rPr>
              <a:t>Key Takeaway-What does this mean for my IRB submission </a:t>
            </a:r>
            <a:endParaRPr lang="en-US"/>
          </a:p>
        </p:txBody>
      </p:sp>
      <p:sp>
        <p:nvSpPr>
          <p:cNvPr id="3" name="Content Placeholder 2">
            <a:extLst>
              <a:ext uri="{FF2B5EF4-FFF2-40B4-BE49-F238E27FC236}">
                <a16:creationId xmlns:a16="http://schemas.microsoft.com/office/drawing/2014/main" id="{C5D4C302-3653-4164-AD45-EE3B585BD36B}"/>
              </a:ext>
            </a:extLst>
          </p:cNvPr>
          <p:cNvSpPr>
            <a:spLocks noGrp="1"/>
          </p:cNvSpPr>
          <p:nvPr>
            <p:ph idx="1"/>
          </p:nvPr>
        </p:nvSpPr>
        <p:spPr/>
        <p:txBody>
          <a:bodyPr/>
          <a:lstStyle/>
          <a:p>
            <a:pPr>
              <a:buFont typeface="Arial,Sans-Serif"/>
              <a:buChar char="•"/>
            </a:pPr>
            <a:r>
              <a:rPr lang="en-US" sz="2000">
                <a:solidFill>
                  <a:srgbClr val="D87900"/>
                </a:solidFill>
                <a:ea typeface="ＭＳ Ｐゴシック"/>
              </a:rPr>
              <a:t>Reduced operations, main support offices still open working remotely:</a:t>
            </a:r>
            <a:endParaRPr lang="en-US" sz="2000">
              <a:solidFill>
                <a:srgbClr val="747F81"/>
              </a:solidFill>
              <a:ea typeface="ＭＳ Ｐゴシック"/>
            </a:endParaRPr>
          </a:p>
          <a:p>
            <a:pPr marL="572770" lvl="1">
              <a:spcAft>
                <a:spcPts val="800"/>
              </a:spcAft>
              <a:buFont typeface="Arial,Sans-Serif"/>
              <a:buChar char="•"/>
            </a:pPr>
            <a:r>
              <a:rPr lang="en-US" sz="1600">
                <a:solidFill>
                  <a:schemeClr val="tx1"/>
                </a:solidFill>
                <a:ea typeface="ＭＳ Ｐゴシック"/>
              </a:rPr>
              <a:t>The IRB is still conducting its meetings as scheduled and has added 9 board meetings in response to COVID for April and May.</a:t>
            </a:r>
          </a:p>
          <a:p>
            <a:pPr lvl="2" indent="-229870">
              <a:spcAft>
                <a:spcPts val="800"/>
              </a:spcAft>
              <a:buFont typeface="Arial,Sans-Serif"/>
              <a:buChar char="•"/>
            </a:pPr>
            <a:r>
              <a:rPr lang="en-US" sz="1600">
                <a:solidFill>
                  <a:schemeClr val="tx1"/>
                </a:solidFill>
                <a:ea typeface="ＭＳ Ｐゴシック"/>
              </a:rPr>
              <a:t> COVID board meetings are for studies that are studying COVID only, </a:t>
            </a:r>
            <a:endParaRPr lang="en-US">
              <a:solidFill>
                <a:schemeClr val="tx1"/>
              </a:solidFill>
            </a:endParaRPr>
          </a:p>
          <a:p>
            <a:pPr marL="572770" lvl="1">
              <a:spcAft>
                <a:spcPts val="800"/>
              </a:spcAft>
              <a:buFont typeface="Arial,Sans-Serif"/>
              <a:buChar char="•"/>
            </a:pPr>
            <a:r>
              <a:rPr lang="en-US" sz="1600">
                <a:solidFill>
                  <a:schemeClr val="tx1"/>
                </a:solidFill>
                <a:ea typeface="ＭＳ Ｐゴシック"/>
              </a:rPr>
              <a:t>Staff are available via email and voice messages left will be returned within 1 working day, as the staff have virtual voicemail.</a:t>
            </a:r>
          </a:p>
          <a:p>
            <a:pPr marL="572770" lvl="1">
              <a:spcAft>
                <a:spcPts val="800"/>
              </a:spcAft>
              <a:buFont typeface="Arial,Sans-Serif"/>
              <a:buChar char="•"/>
            </a:pPr>
            <a:r>
              <a:rPr lang="en-US" sz="1600">
                <a:solidFill>
                  <a:schemeClr val="tx1"/>
                </a:solidFill>
                <a:ea typeface="ＭＳ Ｐゴシック"/>
              </a:rPr>
              <a:t>Assigned staff can be identified in IRBIS by accessing the study specific submission:</a:t>
            </a:r>
          </a:p>
          <a:p>
            <a:pPr marL="572770" lvl="1">
              <a:lnSpc>
                <a:spcPct val="118000"/>
              </a:lnSpc>
              <a:spcAft>
                <a:spcPts val="800"/>
              </a:spcAft>
              <a:buFont typeface="Arial,Sans-Serif"/>
              <a:buChar char="•"/>
            </a:pPr>
            <a:endParaRPr lang="en-US">
              <a:ea typeface="ＭＳ Ｐゴシック"/>
            </a:endParaRPr>
          </a:p>
        </p:txBody>
      </p:sp>
      <p:pic>
        <p:nvPicPr>
          <p:cNvPr id="10" name="Picture 10" descr="A screenshot of a cell phone&#10;&#10;Description generated with very high confidence">
            <a:extLst>
              <a:ext uri="{FF2B5EF4-FFF2-40B4-BE49-F238E27FC236}">
                <a16:creationId xmlns:a16="http://schemas.microsoft.com/office/drawing/2014/main" id="{57CCA0B1-6A7D-4157-B744-E36178A5B594}"/>
              </a:ext>
            </a:extLst>
          </p:cNvPr>
          <p:cNvPicPr>
            <a:picLocks noChangeAspect="1"/>
          </p:cNvPicPr>
          <p:nvPr/>
        </p:nvPicPr>
        <p:blipFill>
          <a:blip r:embed="rId2"/>
          <a:stretch>
            <a:fillRect/>
          </a:stretch>
        </p:blipFill>
        <p:spPr>
          <a:xfrm>
            <a:off x="2315497" y="5194828"/>
            <a:ext cx="5563829" cy="1021907"/>
          </a:xfrm>
          <a:prstGeom prst="rect">
            <a:avLst/>
          </a:prstGeom>
        </p:spPr>
      </p:pic>
    </p:spTree>
    <p:extLst>
      <p:ext uri="{BB962C8B-B14F-4D97-AF65-F5344CB8AC3E}">
        <p14:creationId xmlns:p14="http://schemas.microsoft.com/office/powerpoint/2010/main" val="2486995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28D6C-ED87-4404-A2C7-A59F3D28161C}"/>
              </a:ext>
            </a:extLst>
          </p:cNvPr>
          <p:cNvSpPr>
            <a:spLocks noGrp="1"/>
          </p:cNvSpPr>
          <p:nvPr>
            <p:ph type="title"/>
          </p:nvPr>
        </p:nvSpPr>
        <p:spPr/>
        <p:txBody>
          <a:bodyPr/>
          <a:lstStyle/>
          <a:p>
            <a:r>
              <a:rPr lang="en-US">
                <a:ea typeface="ＭＳ Ｐゴシック"/>
              </a:rPr>
              <a:t>Key Takeaway-What does this mean for my IRB submission </a:t>
            </a:r>
            <a:endParaRPr lang="en-US"/>
          </a:p>
        </p:txBody>
      </p:sp>
      <p:sp>
        <p:nvSpPr>
          <p:cNvPr id="3" name="Content Placeholder 2">
            <a:extLst>
              <a:ext uri="{FF2B5EF4-FFF2-40B4-BE49-F238E27FC236}">
                <a16:creationId xmlns:a16="http://schemas.microsoft.com/office/drawing/2014/main" id="{C5D4C302-3653-4164-AD45-EE3B585BD36B}"/>
              </a:ext>
            </a:extLst>
          </p:cNvPr>
          <p:cNvSpPr>
            <a:spLocks noGrp="1"/>
          </p:cNvSpPr>
          <p:nvPr>
            <p:ph idx="1"/>
          </p:nvPr>
        </p:nvSpPr>
        <p:spPr/>
        <p:txBody>
          <a:bodyPr/>
          <a:lstStyle/>
          <a:p>
            <a:pPr>
              <a:buFont typeface="Arial" charset="0"/>
              <a:buChar char="•"/>
            </a:pPr>
            <a:r>
              <a:rPr lang="en-US">
                <a:solidFill>
                  <a:srgbClr val="D87900"/>
                </a:solidFill>
                <a:ea typeface="ＭＳ Ｐゴシック"/>
              </a:rPr>
              <a:t>Perform visits remotely if possible</a:t>
            </a:r>
            <a:endParaRPr lang="en-US"/>
          </a:p>
          <a:p>
            <a:pPr marL="572770" lvl="1">
              <a:buFont typeface="Arial" charset="0"/>
              <a:buChar char="•"/>
            </a:pPr>
            <a:r>
              <a:rPr lang="en-US">
                <a:solidFill>
                  <a:schemeClr val="tx1"/>
                </a:solidFill>
                <a:ea typeface="ＭＳ Ｐゴシック"/>
              </a:rPr>
              <a:t>Submit a modification if you will be conducting research differently than how it has previously been approved</a:t>
            </a:r>
          </a:p>
          <a:p>
            <a:pPr marL="572770" lvl="1">
              <a:buFont typeface="Arial" charset="0"/>
              <a:buChar char="•"/>
            </a:pPr>
            <a:r>
              <a:rPr lang="en-US">
                <a:solidFill>
                  <a:schemeClr val="tx1"/>
                </a:solidFill>
                <a:ea typeface="ＭＳ Ｐゴシック"/>
              </a:rPr>
              <a:t>Consider if this changes the consent process vs a need to inform subjects.</a:t>
            </a:r>
          </a:p>
          <a:p>
            <a:pPr marL="572770" lvl="1">
              <a:buFont typeface="Arial" charset="0"/>
              <a:buChar char="•"/>
            </a:pPr>
            <a:r>
              <a:rPr lang="en-US">
                <a:solidFill>
                  <a:schemeClr val="tx1"/>
                </a:solidFill>
                <a:ea typeface="ＭＳ Ｐゴシック"/>
              </a:rPr>
              <a:t>Identify to the IRB in your modification the following:</a:t>
            </a:r>
          </a:p>
          <a:p>
            <a:pPr lvl="2" indent="-229870">
              <a:buFont typeface="Arial" charset="0"/>
              <a:buChar char="•"/>
            </a:pPr>
            <a:r>
              <a:rPr lang="en-US">
                <a:solidFill>
                  <a:schemeClr val="tx1"/>
                </a:solidFill>
                <a:ea typeface="ＭＳ Ｐゴシック"/>
              </a:rPr>
              <a:t>What does this mean for currently enrolled subjects</a:t>
            </a:r>
          </a:p>
          <a:p>
            <a:pPr lvl="2" indent="-229870">
              <a:buFont typeface="Arial" charset="0"/>
              <a:buChar char="•"/>
            </a:pPr>
            <a:r>
              <a:rPr lang="en-US">
                <a:solidFill>
                  <a:schemeClr val="tx1"/>
                </a:solidFill>
                <a:ea typeface="ＭＳ Ｐゴシック"/>
              </a:rPr>
              <a:t>Does this increase risk to subjects</a:t>
            </a:r>
          </a:p>
          <a:p>
            <a:pPr lvl="2" indent="-229870">
              <a:buFont typeface="Arial" charset="0"/>
              <a:buChar char="•"/>
            </a:pPr>
            <a:r>
              <a:rPr lang="en-US">
                <a:solidFill>
                  <a:schemeClr val="tx1"/>
                </a:solidFill>
                <a:ea typeface="ＭＳ Ｐゴシック"/>
              </a:rPr>
              <a:t>Does this affect the consent process?</a:t>
            </a:r>
          </a:p>
          <a:p>
            <a:pPr lvl="2" indent="-229870">
              <a:buFont typeface="Arial" charset="0"/>
              <a:buChar char="•"/>
            </a:pPr>
            <a:r>
              <a:rPr lang="en-US">
                <a:solidFill>
                  <a:schemeClr val="tx1"/>
                </a:solidFill>
                <a:ea typeface="ＭＳ Ｐゴシック"/>
              </a:rPr>
              <a:t>Are these changes only for the COVID time period?</a:t>
            </a:r>
          </a:p>
          <a:p>
            <a:pPr lvl="2" indent="-229870">
              <a:buFont typeface="Arial" charset="0"/>
              <a:buChar char="•"/>
            </a:pPr>
            <a:endParaRPr lang="en-US">
              <a:solidFill>
                <a:schemeClr val="tx1"/>
              </a:solidFill>
              <a:ea typeface="ＭＳ Ｐゴシック"/>
            </a:endParaRPr>
          </a:p>
          <a:p>
            <a:pPr marL="457200" indent="-457200">
              <a:lnSpc>
                <a:spcPct val="118000"/>
              </a:lnSpc>
              <a:spcAft>
                <a:spcPts val="800"/>
              </a:spcAft>
              <a:buFont typeface="Arial,Sans-Serif"/>
              <a:buChar char="•"/>
            </a:pPr>
            <a:endParaRPr lang="en-US">
              <a:solidFill>
                <a:srgbClr val="D87900"/>
              </a:solidFill>
              <a:ea typeface="ＭＳ Ｐゴシック"/>
            </a:endParaRPr>
          </a:p>
          <a:p>
            <a:pPr marL="457200" indent="-457200">
              <a:lnSpc>
                <a:spcPct val="118000"/>
              </a:lnSpc>
              <a:spcAft>
                <a:spcPts val="800"/>
              </a:spcAft>
              <a:buFont typeface="Arial,Sans-Serif"/>
              <a:buChar char="•"/>
            </a:pPr>
            <a:endParaRPr lang="en-US">
              <a:solidFill>
                <a:srgbClr val="747F81"/>
              </a:solidFill>
              <a:ea typeface="ＭＳ Ｐゴシック"/>
            </a:endParaRPr>
          </a:p>
        </p:txBody>
      </p:sp>
    </p:spTree>
    <p:extLst>
      <p:ext uri="{BB962C8B-B14F-4D97-AF65-F5344CB8AC3E}">
        <p14:creationId xmlns:p14="http://schemas.microsoft.com/office/powerpoint/2010/main" val="195939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36B2F-239B-4E5B-AFDD-03878F7E5E7B}"/>
              </a:ext>
            </a:extLst>
          </p:cNvPr>
          <p:cNvSpPr>
            <a:spLocks noGrp="1"/>
          </p:cNvSpPr>
          <p:nvPr>
            <p:ph type="title"/>
          </p:nvPr>
        </p:nvSpPr>
        <p:spPr/>
        <p:txBody>
          <a:bodyPr/>
          <a:lstStyle/>
          <a:p>
            <a:r>
              <a:rPr lang="en-US">
                <a:ea typeface="ＭＳ Ｐゴシック"/>
              </a:rPr>
              <a:t>Consent Processes-IRB</a:t>
            </a:r>
            <a:endParaRPr lang="en-US"/>
          </a:p>
        </p:txBody>
      </p:sp>
      <p:sp>
        <p:nvSpPr>
          <p:cNvPr id="3" name="Content Placeholder 2">
            <a:extLst>
              <a:ext uri="{FF2B5EF4-FFF2-40B4-BE49-F238E27FC236}">
                <a16:creationId xmlns:a16="http://schemas.microsoft.com/office/drawing/2014/main" id="{EF7BAD28-99FA-434E-B8CA-5F6EA82F813B}"/>
              </a:ext>
            </a:extLst>
          </p:cNvPr>
          <p:cNvSpPr>
            <a:spLocks noGrp="1"/>
          </p:cNvSpPr>
          <p:nvPr>
            <p:ph idx="1"/>
          </p:nvPr>
        </p:nvSpPr>
        <p:spPr/>
        <p:txBody>
          <a:bodyPr/>
          <a:lstStyle/>
          <a:p>
            <a:r>
              <a:rPr lang="en-US" sz="1800">
                <a:ea typeface="ＭＳ Ｐゴシック"/>
              </a:rPr>
              <a:t>Please refer to "Consenting Study Subjects in Isolation and Documentation " slides;</a:t>
            </a:r>
            <a:endParaRPr lang="en-US" sz="1800"/>
          </a:p>
          <a:p>
            <a:r>
              <a:rPr lang="en-US" sz="1800">
                <a:ea typeface="ＭＳ Ｐゴシック"/>
              </a:rPr>
              <a:t>Please remember some of this is dependent upon the risk level of the study (minimal risk/greater than minimal risk) and if its FDA regulated. </a:t>
            </a:r>
            <a:endParaRPr lang="en-US" sz="1800"/>
          </a:p>
          <a:p>
            <a:endParaRPr lang="en-US"/>
          </a:p>
          <a:p>
            <a:endParaRPr lang="en-US"/>
          </a:p>
        </p:txBody>
      </p:sp>
      <p:graphicFrame>
        <p:nvGraphicFramePr>
          <p:cNvPr id="4" name="Table 4">
            <a:extLst>
              <a:ext uri="{FF2B5EF4-FFF2-40B4-BE49-F238E27FC236}">
                <a16:creationId xmlns:a16="http://schemas.microsoft.com/office/drawing/2014/main" id="{09B16A1B-2CC6-4A21-A662-555CE12CCAD2}"/>
              </a:ext>
            </a:extLst>
          </p:cNvPr>
          <p:cNvGraphicFramePr>
            <a:graphicFrameLocks noGrp="1"/>
          </p:cNvGraphicFramePr>
          <p:nvPr>
            <p:extLst>
              <p:ext uri="{D42A27DB-BD31-4B8C-83A1-F6EECF244321}">
                <p14:modId xmlns:p14="http://schemas.microsoft.com/office/powerpoint/2010/main" val="705980240"/>
              </p:ext>
            </p:extLst>
          </p:nvPr>
        </p:nvGraphicFramePr>
        <p:xfrm>
          <a:off x="129571" y="3044913"/>
          <a:ext cx="8890706" cy="3748534"/>
        </p:xfrm>
        <a:graphic>
          <a:graphicData uri="http://schemas.openxmlformats.org/drawingml/2006/table">
            <a:tbl>
              <a:tblPr firstRow="1" bandRow="1">
                <a:tableStyleId>{5C22544A-7EE6-4342-B048-85BDC9FD1C3A}</a:tableStyleId>
              </a:tblPr>
              <a:tblGrid>
                <a:gridCol w="3162553">
                  <a:extLst>
                    <a:ext uri="{9D8B030D-6E8A-4147-A177-3AD203B41FA5}">
                      <a16:colId xmlns:a16="http://schemas.microsoft.com/office/drawing/2014/main" val="2888047387"/>
                    </a:ext>
                  </a:extLst>
                </a:gridCol>
                <a:gridCol w="1272048">
                  <a:extLst>
                    <a:ext uri="{9D8B030D-6E8A-4147-A177-3AD203B41FA5}">
                      <a16:colId xmlns:a16="http://schemas.microsoft.com/office/drawing/2014/main" val="2773006897"/>
                    </a:ext>
                  </a:extLst>
                </a:gridCol>
                <a:gridCol w="1594669">
                  <a:extLst>
                    <a:ext uri="{9D8B030D-6E8A-4147-A177-3AD203B41FA5}">
                      <a16:colId xmlns:a16="http://schemas.microsoft.com/office/drawing/2014/main" val="107603877"/>
                    </a:ext>
                  </a:extLst>
                </a:gridCol>
                <a:gridCol w="2861436">
                  <a:extLst>
                    <a:ext uri="{9D8B030D-6E8A-4147-A177-3AD203B41FA5}">
                      <a16:colId xmlns:a16="http://schemas.microsoft.com/office/drawing/2014/main" val="4242719210"/>
                    </a:ext>
                  </a:extLst>
                </a:gridCol>
              </a:tblGrid>
              <a:tr h="894120">
                <a:tc>
                  <a:txBody>
                    <a:bodyPr/>
                    <a:lstStyle/>
                    <a:p>
                      <a:r>
                        <a:rPr lang="en-US" sz="1400" dirty="0"/>
                        <a:t>Risk Level/Regulations</a:t>
                      </a:r>
                    </a:p>
                  </a:txBody>
                  <a:tcPr/>
                </a:tc>
                <a:tc>
                  <a:txBody>
                    <a:bodyPr/>
                    <a:lstStyle/>
                    <a:p>
                      <a:r>
                        <a:rPr lang="en-US" sz="1400" dirty="0"/>
                        <a:t>Full Waiver of HIPAA and Consent</a:t>
                      </a:r>
                    </a:p>
                  </a:txBody>
                  <a:tcPr/>
                </a:tc>
                <a:tc>
                  <a:txBody>
                    <a:bodyPr/>
                    <a:lstStyle/>
                    <a:p>
                      <a:r>
                        <a:rPr lang="en-US" sz="1400" dirty="0"/>
                        <a:t>Alt. Or Waiver of Signature  (Verbal)</a:t>
                      </a:r>
                    </a:p>
                  </a:txBody>
                  <a:tcPr/>
                </a:tc>
                <a:tc>
                  <a:txBody>
                    <a:bodyPr/>
                    <a:lstStyle/>
                    <a:p>
                      <a:r>
                        <a:rPr lang="en-US" sz="1400" dirty="0"/>
                        <a:t>Signature is Required</a:t>
                      </a:r>
                    </a:p>
                  </a:txBody>
                  <a:tcPr/>
                </a:tc>
                <a:extLst>
                  <a:ext uri="{0D108BD9-81ED-4DB2-BD59-A6C34878D82A}">
                    <a16:rowId xmlns:a16="http://schemas.microsoft.com/office/drawing/2014/main" val="3585905267"/>
                  </a:ext>
                </a:extLst>
              </a:tr>
              <a:tr h="695687">
                <a:tc>
                  <a:txBody>
                    <a:bodyPr/>
                    <a:lstStyle/>
                    <a:p>
                      <a:r>
                        <a:rPr lang="en-US" sz="1400" dirty="0"/>
                        <a:t>Minimal Risk-No Intervention/Interaction with subjects</a:t>
                      </a:r>
                    </a:p>
                    <a:p>
                      <a:pPr lvl="0">
                        <a:buNone/>
                      </a:pPr>
                      <a:r>
                        <a:rPr lang="en-US" sz="1400" dirty="0"/>
                        <a:t> *Expedited Categories</a:t>
                      </a:r>
                    </a:p>
                  </a:txBody>
                  <a:tcPr/>
                </a:tc>
                <a:tc>
                  <a:txBody>
                    <a:bodyPr/>
                    <a:lstStyle/>
                    <a:p>
                      <a:r>
                        <a:rPr lang="en-US" sz="1400" dirty="0"/>
                        <a:t>Yes</a:t>
                      </a:r>
                    </a:p>
                  </a:txBody>
                  <a:tcPr/>
                </a:tc>
                <a:tc>
                  <a:txBody>
                    <a:bodyPr/>
                    <a:lstStyle/>
                    <a:p>
                      <a:r>
                        <a:rPr lang="en-US" sz="1400" dirty="0"/>
                        <a:t>Likely NA</a:t>
                      </a:r>
                    </a:p>
                  </a:txBody>
                  <a:tcPr/>
                </a:tc>
                <a:tc>
                  <a:txBody>
                    <a:bodyPr/>
                    <a:lstStyle/>
                    <a:p>
                      <a:r>
                        <a:rPr lang="en-US" sz="1400" dirty="0"/>
                        <a:t>Likely NA</a:t>
                      </a:r>
                    </a:p>
                  </a:txBody>
                  <a:tcPr/>
                </a:tc>
                <a:extLst>
                  <a:ext uri="{0D108BD9-81ED-4DB2-BD59-A6C34878D82A}">
                    <a16:rowId xmlns:a16="http://schemas.microsoft.com/office/drawing/2014/main" val="1014425552"/>
                  </a:ext>
                </a:extLst>
              </a:tr>
              <a:tr h="695687">
                <a:tc>
                  <a:txBody>
                    <a:bodyPr/>
                    <a:lstStyle/>
                    <a:p>
                      <a:r>
                        <a:rPr lang="en-US" sz="1400" dirty="0"/>
                        <a:t>Minimal Risk- Intervention/interaction with subjects</a:t>
                      </a:r>
                    </a:p>
                    <a:p>
                      <a:pPr lvl="0">
                        <a:buNone/>
                      </a:pPr>
                      <a:r>
                        <a:rPr lang="en-US" sz="1400" dirty="0"/>
                        <a:t>*Expedited Categories</a:t>
                      </a:r>
                    </a:p>
                  </a:txBody>
                  <a:tcPr/>
                </a:tc>
                <a:tc>
                  <a:txBody>
                    <a:bodyPr/>
                    <a:lstStyle/>
                    <a:p>
                      <a:r>
                        <a:rPr lang="en-US" sz="1400" dirty="0"/>
                        <a:t>Likely NA</a:t>
                      </a:r>
                    </a:p>
                  </a:txBody>
                  <a:tcPr/>
                </a:tc>
                <a:tc>
                  <a:txBody>
                    <a:bodyPr/>
                    <a:lstStyle/>
                    <a:p>
                      <a:r>
                        <a:rPr lang="en-US" sz="1400" dirty="0"/>
                        <a:t>Yes </a:t>
                      </a:r>
                    </a:p>
                  </a:txBody>
                  <a:tcPr/>
                </a:tc>
                <a:tc>
                  <a:txBody>
                    <a:bodyPr/>
                    <a:lstStyle/>
                    <a:p>
                      <a:r>
                        <a:rPr lang="en-US" sz="1400" dirty="0"/>
                        <a:t>If possible, (For electronic consider Qualtrics or other IT approved mechanism)</a:t>
                      </a:r>
                    </a:p>
                  </a:txBody>
                  <a:tcPr/>
                </a:tc>
                <a:extLst>
                  <a:ext uri="{0D108BD9-81ED-4DB2-BD59-A6C34878D82A}">
                    <a16:rowId xmlns:a16="http://schemas.microsoft.com/office/drawing/2014/main" val="1298191829"/>
                  </a:ext>
                </a:extLst>
              </a:tr>
              <a:tr h="695687">
                <a:tc>
                  <a:txBody>
                    <a:bodyPr/>
                    <a:lstStyle/>
                    <a:p>
                      <a:pPr lvl="0">
                        <a:buNone/>
                      </a:pPr>
                      <a:r>
                        <a:rPr lang="en-US" sz="1400" dirty="0"/>
                        <a:t>Greater than minimal risk- Full board</a:t>
                      </a:r>
                    </a:p>
                  </a:txBody>
                  <a:tcPr/>
                </a:tc>
                <a:tc>
                  <a:txBody>
                    <a:bodyPr/>
                    <a:lstStyle/>
                    <a:p>
                      <a:pPr lvl="0">
                        <a:buNone/>
                      </a:pPr>
                      <a:r>
                        <a:rPr lang="en-US" sz="1400" dirty="0"/>
                        <a:t>NA</a:t>
                      </a:r>
                    </a:p>
                  </a:txBody>
                  <a:tcPr/>
                </a:tc>
                <a:tc>
                  <a:txBody>
                    <a:bodyPr/>
                    <a:lstStyle/>
                    <a:p>
                      <a:pPr lvl="0">
                        <a:buNone/>
                      </a:pPr>
                      <a:r>
                        <a:rPr lang="en-US" sz="1400" dirty="0"/>
                        <a:t>NA</a:t>
                      </a:r>
                    </a:p>
                  </a:txBody>
                  <a:tcPr/>
                </a:tc>
                <a:tc>
                  <a:txBody>
                    <a:bodyPr/>
                    <a:lstStyle/>
                    <a:p>
                      <a:pPr lvl="0">
                        <a:buNone/>
                      </a:pPr>
                      <a:r>
                        <a:rPr lang="en-US" sz="1400" dirty="0"/>
                        <a:t>Yes (For electronic consider Qualtrics or other IT approved mechanism)</a:t>
                      </a:r>
                    </a:p>
                  </a:txBody>
                  <a:tcPr/>
                </a:tc>
                <a:extLst>
                  <a:ext uri="{0D108BD9-81ED-4DB2-BD59-A6C34878D82A}">
                    <a16:rowId xmlns:a16="http://schemas.microsoft.com/office/drawing/2014/main" val="673088054"/>
                  </a:ext>
                </a:extLst>
              </a:tr>
              <a:tr h="695687">
                <a:tc>
                  <a:txBody>
                    <a:bodyPr/>
                    <a:lstStyle/>
                    <a:p>
                      <a:pPr lvl="0">
                        <a:buNone/>
                      </a:pPr>
                      <a:r>
                        <a:rPr lang="en-US" sz="1400" dirty="0"/>
                        <a:t>Greater than minimal risk-Full Board FDA Regulated</a:t>
                      </a:r>
                    </a:p>
                  </a:txBody>
                  <a:tcPr/>
                </a:tc>
                <a:tc>
                  <a:txBody>
                    <a:bodyPr/>
                    <a:lstStyle/>
                    <a:p>
                      <a:pPr lvl="0">
                        <a:buNone/>
                      </a:pPr>
                      <a:r>
                        <a:rPr lang="en-US" sz="1400" dirty="0"/>
                        <a:t>NA</a:t>
                      </a:r>
                    </a:p>
                  </a:txBody>
                  <a:tcPr/>
                </a:tc>
                <a:tc>
                  <a:txBody>
                    <a:bodyPr/>
                    <a:lstStyle/>
                    <a:p>
                      <a:pPr lvl="0">
                        <a:buNone/>
                      </a:pPr>
                      <a:r>
                        <a:rPr lang="en-US" sz="1400" dirty="0"/>
                        <a:t>NA</a:t>
                      </a:r>
                    </a:p>
                  </a:txBody>
                  <a:tcPr/>
                </a:tc>
                <a:tc>
                  <a:txBody>
                    <a:bodyPr/>
                    <a:lstStyle/>
                    <a:p>
                      <a:pPr lvl="0">
                        <a:buNone/>
                      </a:pPr>
                      <a:r>
                        <a:rPr lang="en-US" sz="1400" dirty="0"/>
                        <a:t>Yes (For electronic must be Part 11 Compliance, check with IT Liaison)</a:t>
                      </a:r>
                    </a:p>
                  </a:txBody>
                  <a:tcPr/>
                </a:tc>
                <a:extLst>
                  <a:ext uri="{0D108BD9-81ED-4DB2-BD59-A6C34878D82A}">
                    <a16:rowId xmlns:a16="http://schemas.microsoft.com/office/drawing/2014/main" val="2074893249"/>
                  </a:ext>
                </a:extLst>
              </a:tr>
            </a:tbl>
          </a:graphicData>
        </a:graphic>
      </p:graphicFrame>
    </p:spTree>
    <p:extLst>
      <p:ext uri="{BB962C8B-B14F-4D97-AF65-F5344CB8AC3E}">
        <p14:creationId xmlns:p14="http://schemas.microsoft.com/office/powerpoint/2010/main" val="2524311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28D6C-ED87-4404-A2C7-A59F3D28161C}"/>
              </a:ext>
            </a:extLst>
          </p:cNvPr>
          <p:cNvSpPr>
            <a:spLocks noGrp="1"/>
          </p:cNvSpPr>
          <p:nvPr>
            <p:ph type="title"/>
          </p:nvPr>
        </p:nvSpPr>
        <p:spPr>
          <a:xfrm>
            <a:off x="410925" y="154322"/>
            <a:ext cx="8229600" cy="652350"/>
          </a:xfrm>
        </p:spPr>
        <p:txBody>
          <a:bodyPr/>
          <a:lstStyle/>
          <a:p>
            <a:r>
              <a:rPr lang="en-US">
                <a:ea typeface="ＭＳ Ｐゴシック"/>
              </a:rPr>
              <a:t>COVID Submission Table-IRB</a:t>
            </a:r>
            <a:endParaRPr lang="en-US"/>
          </a:p>
        </p:txBody>
      </p:sp>
      <p:sp>
        <p:nvSpPr>
          <p:cNvPr id="3" name="Content Placeholder 2">
            <a:extLst>
              <a:ext uri="{FF2B5EF4-FFF2-40B4-BE49-F238E27FC236}">
                <a16:creationId xmlns:a16="http://schemas.microsoft.com/office/drawing/2014/main" id="{C5D4C302-3653-4164-AD45-EE3B585BD36B}"/>
              </a:ext>
            </a:extLst>
          </p:cNvPr>
          <p:cNvSpPr>
            <a:spLocks noGrp="1"/>
          </p:cNvSpPr>
          <p:nvPr>
            <p:ph idx="1"/>
          </p:nvPr>
        </p:nvSpPr>
        <p:spPr/>
        <p:txBody>
          <a:bodyPr/>
          <a:lstStyle/>
          <a:p>
            <a:pPr>
              <a:buFont typeface="Arial" charset="0"/>
              <a:buChar char="•"/>
            </a:pPr>
            <a:endParaRPr lang="en-US">
              <a:solidFill>
                <a:srgbClr val="D87900"/>
              </a:solidFill>
              <a:ea typeface="ＭＳ Ｐゴシック"/>
            </a:endParaRPr>
          </a:p>
          <a:p>
            <a:pPr lvl="2" indent="-229870">
              <a:buFont typeface="Arial" charset="0"/>
              <a:buChar char="•"/>
            </a:pPr>
            <a:endParaRPr lang="en-US">
              <a:solidFill>
                <a:schemeClr val="tx1"/>
              </a:solidFill>
              <a:ea typeface="ＭＳ Ｐゴシック"/>
            </a:endParaRPr>
          </a:p>
          <a:p>
            <a:pPr marL="457200" indent="-457200">
              <a:lnSpc>
                <a:spcPct val="118000"/>
              </a:lnSpc>
              <a:spcAft>
                <a:spcPts val="800"/>
              </a:spcAft>
              <a:buFont typeface="Arial,Sans-Serif"/>
              <a:buChar char="•"/>
            </a:pPr>
            <a:endParaRPr lang="en-US">
              <a:solidFill>
                <a:srgbClr val="D87900"/>
              </a:solidFill>
              <a:ea typeface="ＭＳ Ｐゴシック"/>
            </a:endParaRPr>
          </a:p>
          <a:p>
            <a:pPr marL="457200" indent="-457200">
              <a:lnSpc>
                <a:spcPct val="118000"/>
              </a:lnSpc>
              <a:spcAft>
                <a:spcPts val="800"/>
              </a:spcAft>
              <a:buFont typeface="Arial,Sans-Serif"/>
              <a:buChar char="•"/>
            </a:pPr>
            <a:endParaRPr lang="en-US">
              <a:solidFill>
                <a:srgbClr val="747F81"/>
              </a:solidFill>
              <a:ea typeface="ＭＳ Ｐゴシック"/>
            </a:endParaRPr>
          </a:p>
        </p:txBody>
      </p:sp>
      <p:graphicFrame>
        <p:nvGraphicFramePr>
          <p:cNvPr id="4" name="Table 4">
            <a:extLst>
              <a:ext uri="{FF2B5EF4-FFF2-40B4-BE49-F238E27FC236}">
                <a16:creationId xmlns:a16="http://schemas.microsoft.com/office/drawing/2014/main" id="{E9CCAA61-549E-47F6-AE29-FAE56F949D8A}"/>
              </a:ext>
            </a:extLst>
          </p:cNvPr>
          <p:cNvGraphicFramePr>
            <a:graphicFrameLocks noGrp="1"/>
          </p:cNvGraphicFramePr>
          <p:nvPr>
            <p:extLst>
              <p:ext uri="{D42A27DB-BD31-4B8C-83A1-F6EECF244321}">
                <p14:modId xmlns:p14="http://schemas.microsoft.com/office/powerpoint/2010/main" val="4216377341"/>
              </p:ext>
            </p:extLst>
          </p:nvPr>
        </p:nvGraphicFramePr>
        <p:xfrm>
          <a:off x="222121" y="758914"/>
          <a:ext cx="8762559" cy="5852160"/>
        </p:xfrm>
        <a:graphic>
          <a:graphicData uri="http://schemas.openxmlformats.org/drawingml/2006/table">
            <a:tbl>
              <a:tblPr firstRow="1" bandRow="1">
                <a:tableStyleId>{5C22544A-7EE6-4342-B048-85BDC9FD1C3A}</a:tableStyleId>
              </a:tblPr>
              <a:tblGrid>
                <a:gridCol w="1590019">
                  <a:extLst>
                    <a:ext uri="{9D8B030D-6E8A-4147-A177-3AD203B41FA5}">
                      <a16:colId xmlns:a16="http://schemas.microsoft.com/office/drawing/2014/main" val="770210302"/>
                    </a:ext>
                  </a:extLst>
                </a:gridCol>
                <a:gridCol w="988612">
                  <a:extLst>
                    <a:ext uri="{9D8B030D-6E8A-4147-A177-3AD203B41FA5}">
                      <a16:colId xmlns:a16="http://schemas.microsoft.com/office/drawing/2014/main" val="1441766123"/>
                    </a:ext>
                  </a:extLst>
                </a:gridCol>
                <a:gridCol w="1152217">
                  <a:extLst>
                    <a:ext uri="{9D8B030D-6E8A-4147-A177-3AD203B41FA5}">
                      <a16:colId xmlns:a16="http://schemas.microsoft.com/office/drawing/2014/main" val="842757010"/>
                    </a:ext>
                  </a:extLst>
                </a:gridCol>
                <a:gridCol w="986298">
                  <a:extLst>
                    <a:ext uri="{9D8B030D-6E8A-4147-A177-3AD203B41FA5}">
                      <a16:colId xmlns:a16="http://schemas.microsoft.com/office/drawing/2014/main" val="276485130"/>
                    </a:ext>
                  </a:extLst>
                </a:gridCol>
                <a:gridCol w="873685">
                  <a:extLst>
                    <a:ext uri="{9D8B030D-6E8A-4147-A177-3AD203B41FA5}">
                      <a16:colId xmlns:a16="http://schemas.microsoft.com/office/drawing/2014/main" val="902672825"/>
                    </a:ext>
                  </a:extLst>
                </a:gridCol>
                <a:gridCol w="1124563">
                  <a:extLst>
                    <a:ext uri="{9D8B030D-6E8A-4147-A177-3AD203B41FA5}">
                      <a16:colId xmlns:a16="http://schemas.microsoft.com/office/drawing/2014/main" val="2161351879"/>
                    </a:ext>
                  </a:extLst>
                </a:gridCol>
                <a:gridCol w="1078475">
                  <a:extLst>
                    <a:ext uri="{9D8B030D-6E8A-4147-A177-3AD203B41FA5}">
                      <a16:colId xmlns:a16="http://schemas.microsoft.com/office/drawing/2014/main" val="1179251472"/>
                    </a:ext>
                  </a:extLst>
                </a:gridCol>
                <a:gridCol w="968690">
                  <a:extLst>
                    <a:ext uri="{9D8B030D-6E8A-4147-A177-3AD203B41FA5}">
                      <a16:colId xmlns:a16="http://schemas.microsoft.com/office/drawing/2014/main" val="3797066931"/>
                    </a:ext>
                  </a:extLst>
                </a:gridCol>
              </a:tblGrid>
              <a:tr h="506223">
                <a:tc>
                  <a:txBody>
                    <a:bodyPr/>
                    <a:lstStyle/>
                    <a:p>
                      <a:r>
                        <a:rPr lang="en-US" sz="1200"/>
                        <a:t>Type of Change</a:t>
                      </a:r>
                    </a:p>
                  </a:txBody>
                  <a:tcPr/>
                </a:tc>
                <a:tc>
                  <a:txBody>
                    <a:bodyPr/>
                    <a:lstStyle/>
                    <a:p>
                      <a:pPr lvl="0">
                        <a:buNone/>
                      </a:pPr>
                      <a:r>
                        <a:rPr lang="en-US" sz="1200"/>
                        <a:t>Risk Analysis State.</a:t>
                      </a:r>
                    </a:p>
                  </a:txBody>
                  <a:tcPr/>
                </a:tc>
                <a:tc>
                  <a:txBody>
                    <a:bodyPr/>
                    <a:lstStyle/>
                    <a:p>
                      <a:pPr lvl="0">
                        <a:buNone/>
                      </a:pPr>
                      <a:r>
                        <a:rPr lang="en-US" sz="1200"/>
                        <a:t>COVID State. in Cover Page</a:t>
                      </a:r>
                    </a:p>
                  </a:txBody>
                  <a:tcPr/>
                </a:tc>
                <a:tc>
                  <a:txBody>
                    <a:bodyPr/>
                    <a:lstStyle/>
                    <a:p>
                      <a:r>
                        <a:rPr lang="en-US" sz="1200"/>
                        <a:t>Included in Mod Desc.</a:t>
                      </a:r>
                    </a:p>
                  </a:txBody>
                  <a:tcPr/>
                </a:tc>
                <a:tc>
                  <a:txBody>
                    <a:bodyPr/>
                    <a:lstStyle/>
                    <a:p>
                      <a:r>
                        <a:rPr lang="en-US" sz="1200"/>
                        <a:t>Updated Consent Section in App</a:t>
                      </a:r>
                    </a:p>
                  </a:txBody>
                  <a:tcPr/>
                </a:tc>
                <a:tc>
                  <a:txBody>
                    <a:bodyPr/>
                    <a:lstStyle/>
                    <a:p>
                      <a:r>
                        <a:rPr lang="en-US" sz="1200"/>
                        <a:t>Updated Through-out App</a:t>
                      </a:r>
                    </a:p>
                  </a:txBody>
                  <a:tcPr/>
                </a:tc>
                <a:tc>
                  <a:txBody>
                    <a:bodyPr/>
                    <a:lstStyle/>
                    <a:p>
                      <a:r>
                        <a:rPr lang="en-US" sz="1200"/>
                        <a:t>Attach.</a:t>
                      </a:r>
                    </a:p>
                  </a:txBody>
                  <a:tcPr/>
                </a:tc>
                <a:tc>
                  <a:txBody>
                    <a:bodyPr/>
                    <a:lstStyle/>
                    <a:p>
                      <a:r>
                        <a:rPr lang="en-US" sz="1200"/>
                        <a:t>Consent Form</a:t>
                      </a:r>
                    </a:p>
                  </a:txBody>
                  <a:tcPr/>
                </a:tc>
                <a:extLst>
                  <a:ext uri="{0D108BD9-81ED-4DB2-BD59-A6C34878D82A}">
                    <a16:rowId xmlns:a16="http://schemas.microsoft.com/office/drawing/2014/main" val="826721568"/>
                  </a:ext>
                </a:extLst>
              </a:tr>
              <a:tr h="506223">
                <a:tc>
                  <a:txBody>
                    <a:bodyPr/>
                    <a:lstStyle/>
                    <a:p>
                      <a:r>
                        <a:rPr lang="en-US" sz="1200"/>
                        <a:t>Activities Modified due to and during COVID only</a:t>
                      </a:r>
                    </a:p>
                    <a:p>
                      <a:pPr lvl="0">
                        <a:buNone/>
                      </a:pPr>
                      <a:r>
                        <a:rPr lang="en-US" sz="1200"/>
                        <a:t>(No Consent Changes)</a:t>
                      </a:r>
                    </a:p>
                  </a:txBody>
                  <a:tcPr/>
                </a:tc>
                <a:tc>
                  <a:txBody>
                    <a:bodyPr/>
                    <a:lstStyle/>
                    <a:p>
                      <a:pPr lvl="0">
                        <a:buNone/>
                      </a:pPr>
                      <a:r>
                        <a:rPr lang="en-US" sz="1200"/>
                        <a:t>Yes</a:t>
                      </a:r>
                    </a:p>
                    <a:p>
                      <a:pPr lvl="0">
                        <a:buNone/>
                      </a:pPr>
                      <a:endParaRPr lang="en-US" sz="1200"/>
                    </a:p>
                    <a:p>
                      <a:pPr lvl="0">
                        <a:buNone/>
                      </a:pPr>
                      <a:endParaRPr lang="en-US" sz="1200"/>
                    </a:p>
                    <a:p>
                      <a:pPr lvl="0">
                        <a:buNone/>
                      </a:pPr>
                      <a:endParaRPr lang="en-US" sz="1200"/>
                    </a:p>
                  </a:txBody>
                  <a:tcPr/>
                </a:tc>
                <a:tc>
                  <a:txBody>
                    <a:bodyPr/>
                    <a:lstStyle/>
                    <a:p>
                      <a:pPr lvl="0">
                        <a:buNone/>
                      </a:pPr>
                      <a:r>
                        <a:rPr lang="en-US" sz="1200"/>
                        <a:t>Yes</a:t>
                      </a:r>
                    </a:p>
                    <a:p>
                      <a:pPr lvl="0">
                        <a:buNone/>
                      </a:pPr>
                      <a:endParaRPr lang="en-US" sz="1200"/>
                    </a:p>
                    <a:p>
                      <a:pPr lvl="0">
                        <a:buNone/>
                      </a:pPr>
                      <a:endParaRPr lang="en-US" sz="1200"/>
                    </a:p>
                  </a:txBody>
                  <a:tcPr/>
                </a:tc>
                <a:tc>
                  <a:txBody>
                    <a:bodyPr/>
                    <a:lstStyle/>
                    <a:p>
                      <a:r>
                        <a:rPr lang="en-US" sz="1200"/>
                        <a:t>Yes</a:t>
                      </a:r>
                    </a:p>
                  </a:txBody>
                  <a:tcPr/>
                </a:tc>
                <a:tc>
                  <a:txBody>
                    <a:bodyPr/>
                    <a:lstStyle/>
                    <a:p>
                      <a:r>
                        <a:rPr lang="en-US" sz="1200"/>
                        <a:t>No</a:t>
                      </a:r>
                    </a:p>
                  </a:txBody>
                  <a:tcPr/>
                </a:tc>
                <a:tc>
                  <a:txBody>
                    <a:bodyPr/>
                    <a:lstStyle/>
                    <a:p>
                      <a:r>
                        <a:rPr lang="en-US" sz="1200"/>
                        <a:t>No</a:t>
                      </a:r>
                    </a:p>
                    <a:p>
                      <a:pPr lvl="0">
                        <a:buNone/>
                      </a:pPr>
                      <a:endParaRPr lang="en-US" sz="1200"/>
                    </a:p>
                  </a:txBody>
                  <a:tcPr/>
                </a:tc>
                <a:tc>
                  <a:txBody>
                    <a:bodyPr/>
                    <a:lstStyle/>
                    <a:p>
                      <a:r>
                        <a:rPr lang="en-US" sz="1200"/>
                        <a:t>As appl.</a:t>
                      </a:r>
                    </a:p>
                    <a:p>
                      <a:pPr lvl="0">
                        <a:buNone/>
                      </a:pPr>
                      <a:r>
                        <a:rPr lang="en-US" sz="1200"/>
                        <a:t>e.g., Letters from Sponsor</a:t>
                      </a:r>
                    </a:p>
                  </a:txBody>
                  <a:tcPr/>
                </a:tc>
                <a:tc>
                  <a:txBody>
                    <a:bodyPr/>
                    <a:lstStyle/>
                    <a:p>
                      <a:r>
                        <a:rPr lang="en-US" sz="1200"/>
                        <a:t>No</a:t>
                      </a:r>
                    </a:p>
                  </a:txBody>
                  <a:tcPr/>
                </a:tc>
                <a:extLst>
                  <a:ext uri="{0D108BD9-81ED-4DB2-BD59-A6C34878D82A}">
                    <a16:rowId xmlns:a16="http://schemas.microsoft.com/office/drawing/2014/main" val="3845900424"/>
                  </a:ext>
                </a:extLst>
              </a:tr>
              <a:tr h="506223">
                <a:tc>
                  <a:txBody>
                    <a:bodyPr/>
                    <a:lstStyle/>
                    <a:p>
                      <a:r>
                        <a:rPr lang="en-US" sz="1200"/>
                        <a:t>Activities Modified due to and during COVID only</a:t>
                      </a:r>
                    </a:p>
                    <a:p>
                      <a:pPr lvl="0">
                        <a:buNone/>
                      </a:pPr>
                      <a:r>
                        <a:rPr lang="en-US" sz="1200"/>
                        <a:t>(Consent Form Changes)</a:t>
                      </a:r>
                    </a:p>
                  </a:txBody>
                  <a:tcPr/>
                </a:tc>
                <a:tc>
                  <a:txBody>
                    <a:bodyPr/>
                    <a:lstStyle/>
                    <a:p>
                      <a:pPr lvl="0">
                        <a:buNone/>
                      </a:pPr>
                      <a:r>
                        <a:rPr lang="en-US" sz="1200"/>
                        <a:t>Yes</a:t>
                      </a:r>
                    </a:p>
                  </a:txBody>
                  <a:tcPr/>
                </a:tc>
                <a:tc>
                  <a:txBody>
                    <a:bodyPr/>
                    <a:lstStyle/>
                    <a:p>
                      <a:pPr lvl="0">
                        <a:buNone/>
                      </a:pPr>
                      <a:r>
                        <a:rPr lang="en-US" sz="1200"/>
                        <a:t>Yes</a:t>
                      </a:r>
                    </a:p>
                  </a:txBody>
                  <a:tcPr/>
                </a:tc>
                <a:tc>
                  <a:txBody>
                    <a:bodyPr/>
                    <a:lstStyle/>
                    <a:p>
                      <a:r>
                        <a:rPr lang="en-US" sz="1200"/>
                        <a:t>Yes</a:t>
                      </a:r>
                    </a:p>
                  </a:txBody>
                  <a:tcPr/>
                </a:tc>
                <a:tc>
                  <a:txBody>
                    <a:bodyPr/>
                    <a:lstStyle/>
                    <a:p>
                      <a:r>
                        <a:rPr lang="en-US" sz="1200"/>
                        <a:t>Yes-Outline remote proc. As needed</a:t>
                      </a:r>
                    </a:p>
                  </a:txBody>
                  <a:tcPr/>
                </a:tc>
                <a:tc>
                  <a:txBody>
                    <a:bodyPr/>
                    <a:lstStyle/>
                    <a:p>
                      <a:r>
                        <a:rPr lang="en-US" sz="1200"/>
                        <a:t>No</a:t>
                      </a:r>
                    </a:p>
                  </a:txBody>
                  <a:tcPr/>
                </a:tc>
                <a:tc>
                  <a:txBody>
                    <a:bodyPr/>
                    <a:lstStyle/>
                    <a:p>
                      <a:pPr lvl="0">
                        <a:buNone/>
                      </a:pPr>
                      <a:r>
                        <a:rPr lang="en-US" sz="1200" b="0" i="0" u="none" strike="noStrike" noProof="0"/>
                        <a:t>As appl.</a:t>
                      </a:r>
                    </a:p>
                    <a:p>
                      <a:pPr lvl="0">
                        <a:buNone/>
                      </a:pPr>
                      <a:r>
                        <a:rPr lang="en-US" sz="1200" b="0" i="0" u="none" strike="noStrike" noProof="0"/>
                        <a:t>e.g., Letters </a:t>
                      </a:r>
                      <a:endParaRPr lang="en-US" sz="1200"/>
                    </a:p>
                    <a:p>
                      <a:pPr lvl="0">
                        <a:buNone/>
                      </a:pPr>
                      <a:r>
                        <a:rPr lang="en-US" sz="1200" b="0" i="0" u="none" strike="noStrike" noProof="0"/>
                        <a:t>from Sponsor</a:t>
                      </a:r>
                      <a:endParaRPr lang="en-US" sz="1200"/>
                    </a:p>
                  </a:txBody>
                  <a:tcPr/>
                </a:tc>
                <a:tc>
                  <a:txBody>
                    <a:bodyPr/>
                    <a:lstStyle/>
                    <a:p>
                      <a:r>
                        <a:rPr lang="en-US" sz="1200"/>
                        <a:t>Yes</a:t>
                      </a:r>
                    </a:p>
                  </a:txBody>
                  <a:tcPr/>
                </a:tc>
                <a:extLst>
                  <a:ext uri="{0D108BD9-81ED-4DB2-BD59-A6C34878D82A}">
                    <a16:rowId xmlns:a16="http://schemas.microsoft.com/office/drawing/2014/main" val="1268123937"/>
                  </a:ext>
                </a:extLst>
              </a:tr>
              <a:tr h="506223">
                <a:tc>
                  <a:txBody>
                    <a:bodyPr/>
                    <a:lstStyle/>
                    <a:p>
                      <a:r>
                        <a:rPr lang="en-US" sz="1200"/>
                        <a:t>Activities Modified for COVID and other study changes</a:t>
                      </a:r>
                    </a:p>
                  </a:txBody>
                  <a:tcPr/>
                </a:tc>
                <a:tc>
                  <a:txBody>
                    <a:bodyPr/>
                    <a:lstStyle/>
                    <a:p>
                      <a:pPr lvl="0">
                        <a:buNone/>
                      </a:pPr>
                      <a:r>
                        <a:rPr lang="en-US" sz="1200"/>
                        <a:t>Yes</a:t>
                      </a:r>
                    </a:p>
                  </a:txBody>
                  <a:tcPr/>
                </a:tc>
                <a:tc>
                  <a:txBody>
                    <a:bodyPr/>
                    <a:lstStyle/>
                    <a:p>
                      <a:pPr lvl="0">
                        <a:buNone/>
                      </a:pPr>
                      <a:r>
                        <a:rPr lang="en-US" sz="1200"/>
                        <a:t>Yes</a:t>
                      </a:r>
                    </a:p>
                  </a:txBody>
                  <a:tcPr/>
                </a:tc>
                <a:tc>
                  <a:txBody>
                    <a:bodyPr/>
                    <a:lstStyle/>
                    <a:p>
                      <a:r>
                        <a:rPr lang="en-US" sz="1200"/>
                        <a:t>Yes, outline all changes</a:t>
                      </a:r>
                    </a:p>
                  </a:txBody>
                  <a:tcPr/>
                </a:tc>
                <a:tc>
                  <a:txBody>
                    <a:bodyPr/>
                    <a:lstStyle/>
                    <a:p>
                      <a:r>
                        <a:rPr lang="en-US" sz="1200"/>
                        <a:t>As appl. </a:t>
                      </a:r>
                    </a:p>
                    <a:p>
                      <a:pPr lvl="0">
                        <a:buNone/>
                      </a:pPr>
                      <a:r>
                        <a:rPr lang="en-US" sz="1200" b="0" i="0" u="none" strike="noStrike" noProof="0">
                          <a:latin typeface="Calibri"/>
                        </a:rPr>
                        <a:t>Outline</a:t>
                      </a:r>
                      <a:endParaRPr lang="en-US" sz="1200"/>
                    </a:p>
                    <a:p>
                      <a:pPr lvl="0">
                        <a:buNone/>
                      </a:pPr>
                      <a:r>
                        <a:rPr lang="en-US" sz="1200" b="0" i="0" u="none" strike="noStrike" noProof="0">
                          <a:latin typeface="Calibri"/>
                        </a:rPr>
                        <a:t>Remote</a:t>
                      </a:r>
                      <a:endParaRPr lang="en-US" sz="1200"/>
                    </a:p>
                    <a:p>
                      <a:pPr lvl="0">
                        <a:buNone/>
                      </a:pPr>
                      <a:r>
                        <a:rPr lang="en-US" sz="1200" b="0" i="0" u="none" strike="noStrike" noProof="0">
                          <a:latin typeface="Calibri"/>
                        </a:rPr>
                        <a:t>Proc. As</a:t>
                      </a:r>
                      <a:endParaRPr lang="en-US" sz="1200"/>
                    </a:p>
                    <a:p>
                      <a:pPr lvl="0">
                        <a:buNone/>
                      </a:pPr>
                      <a:r>
                        <a:rPr lang="en-US" sz="1200" b="0" i="0" u="none" strike="noStrike" noProof="0">
                          <a:latin typeface="Calibri"/>
                        </a:rPr>
                        <a:t> needed</a:t>
                      </a:r>
                      <a:endParaRPr lang="en-US" sz="1200"/>
                    </a:p>
                  </a:txBody>
                  <a:tcPr/>
                </a:tc>
                <a:tc>
                  <a:txBody>
                    <a:bodyPr/>
                    <a:lstStyle/>
                    <a:p>
                      <a:r>
                        <a:rPr lang="en-US" sz="1200"/>
                        <a:t>As appl.</a:t>
                      </a:r>
                    </a:p>
                  </a:txBody>
                  <a:tcPr/>
                </a:tc>
                <a:tc>
                  <a:txBody>
                    <a:bodyPr/>
                    <a:lstStyle/>
                    <a:p>
                      <a:r>
                        <a:rPr lang="en-US" sz="1200"/>
                        <a:t>As appl.</a:t>
                      </a:r>
                    </a:p>
                  </a:txBody>
                  <a:tcPr/>
                </a:tc>
                <a:tc>
                  <a:txBody>
                    <a:bodyPr/>
                    <a:lstStyle/>
                    <a:p>
                      <a:r>
                        <a:rPr lang="en-US" sz="1200"/>
                        <a:t>As Appl.</a:t>
                      </a:r>
                    </a:p>
                  </a:txBody>
                  <a:tcPr/>
                </a:tc>
                <a:extLst>
                  <a:ext uri="{0D108BD9-81ED-4DB2-BD59-A6C34878D82A}">
                    <a16:rowId xmlns:a16="http://schemas.microsoft.com/office/drawing/2014/main" val="1211499618"/>
                  </a:ext>
                </a:extLst>
              </a:tr>
              <a:tr h="506223">
                <a:tc>
                  <a:txBody>
                    <a:bodyPr/>
                    <a:lstStyle/>
                    <a:p>
                      <a:r>
                        <a:rPr lang="en-US" sz="1200"/>
                        <a:t>New COVID Related Study</a:t>
                      </a:r>
                    </a:p>
                  </a:txBody>
                  <a:tcPr/>
                </a:tc>
                <a:tc>
                  <a:txBody>
                    <a:bodyPr/>
                    <a:lstStyle/>
                    <a:p>
                      <a:pPr lvl="0">
                        <a:buNone/>
                      </a:pPr>
                      <a:r>
                        <a:rPr lang="en-US" sz="1200"/>
                        <a:t>NA</a:t>
                      </a:r>
                    </a:p>
                  </a:txBody>
                  <a:tcPr/>
                </a:tc>
                <a:tc>
                  <a:txBody>
                    <a:bodyPr/>
                    <a:lstStyle/>
                    <a:p>
                      <a:pPr lvl="0">
                        <a:buNone/>
                      </a:pPr>
                      <a:r>
                        <a:rPr lang="en-US" sz="1200"/>
                        <a:t>Yes</a:t>
                      </a:r>
                    </a:p>
                  </a:txBody>
                  <a:tcPr/>
                </a:tc>
                <a:tc>
                  <a:txBody>
                    <a:bodyPr/>
                    <a:lstStyle/>
                    <a:p>
                      <a:r>
                        <a:rPr lang="en-US" sz="1200"/>
                        <a:t>NA</a:t>
                      </a:r>
                    </a:p>
                  </a:txBody>
                  <a:tcPr/>
                </a:tc>
                <a:tc>
                  <a:txBody>
                    <a:bodyPr/>
                    <a:lstStyle/>
                    <a:p>
                      <a:r>
                        <a:rPr lang="en-US" sz="1200"/>
                        <a:t>Outline Remote Consent Proc. As needed</a:t>
                      </a:r>
                    </a:p>
                  </a:txBody>
                  <a:tcPr/>
                </a:tc>
                <a:tc>
                  <a:txBody>
                    <a:bodyPr/>
                    <a:lstStyle/>
                    <a:p>
                      <a:r>
                        <a:rPr lang="en-US" sz="1200"/>
                        <a:t>NA</a:t>
                      </a:r>
                    </a:p>
                  </a:txBody>
                  <a:tcPr/>
                </a:tc>
                <a:tc>
                  <a:txBody>
                    <a:bodyPr/>
                    <a:lstStyle/>
                    <a:p>
                      <a:r>
                        <a:rPr lang="en-US" sz="1200"/>
                        <a:t>All, including any FDA documents, or IND/IDE worksheets</a:t>
                      </a:r>
                    </a:p>
                  </a:txBody>
                  <a:tcPr/>
                </a:tc>
                <a:tc>
                  <a:txBody>
                    <a:bodyPr/>
                    <a:lstStyle/>
                    <a:p>
                      <a:r>
                        <a:rPr lang="en-US" sz="1200"/>
                        <a:t>Consider:</a:t>
                      </a:r>
                    </a:p>
                    <a:p>
                      <a:pPr lvl="0">
                        <a:buNone/>
                      </a:pPr>
                      <a:r>
                        <a:rPr lang="en-US" sz="1200"/>
                        <a:t>-FDA App.</a:t>
                      </a:r>
                    </a:p>
                    <a:p>
                      <a:pPr lvl="0">
                        <a:buNone/>
                      </a:pPr>
                      <a:r>
                        <a:rPr lang="en-US" sz="1200"/>
                        <a:t>-Assay </a:t>
                      </a:r>
                    </a:p>
                    <a:p>
                      <a:pPr lvl="0">
                        <a:buNone/>
                      </a:pPr>
                      <a:r>
                        <a:rPr lang="en-US" sz="1200"/>
                        <a:t>-Return Results</a:t>
                      </a:r>
                    </a:p>
                  </a:txBody>
                  <a:tcPr/>
                </a:tc>
                <a:extLst>
                  <a:ext uri="{0D108BD9-81ED-4DB2-BD59-A6C34878D82A}">
                    <a16:rowId xmlns:a16="http://schemas.microsoft.com/office/drawing/2014/main" val="3323665205"/>
                  </a:ext>
                </a:extLst>
              </a:tr>
              <a:tr h="506223">
                <a:tc>
                  <a:txBody>
                    <a:bodyPr/>
                    <a:lstStyle/>
                    <a:p>
                      <a:r>
                        <a:rPr lang="en-US" sz="1200"/>
                        <a:t>Adding COVID Aims to existing study</a:t>
                      </a:r>
                    </a:p>
                  </a:txBody>
                  <a:tcPr/>
                </a:tc>
                <a:tc>
                  <a:txBody>
                    <a:bodyPr/>
                    <a:lstStyle/>
                    <a:p>
                      <a:pPr lvl="0">
                        <a:buNone/>
                      </a:pPr>
                      <a:r>
                        <a:rPr lang="en-US" sz="1200"/>
                        <a:t>Yes</a:t>
                      </a:r>
                    </a:p>
                  </a:txBody>
                  <a:tcPr/>
                </a:tc>
                <a:tc>
                  <a:txBody>
                    <a:bodyPr/>
                    <a:lstStyle/>
                    <a:p>
                      <a:pPr lvl="0">
                        <a:buNone/>
                      </a:pPr>
                      <a:r>
                        <a:rPr lang="en-US" sz="1200"/>
                        <a:t>Yes</a:t>
                      </a:r>
                    </a:p>
                  </a:txBody>
                  <a:tcPr/>
                </a:tc>
                <a:tc>
                  <a:txBody>
                    <a:bodyPr/>
                    <a:lstStyle/>
                    <a:p>
                      <a:r>
                        <a:rPr lang="en-US" sz="1200"/>
                        <a:t>Clearly outline how this is within current research question</a:t>
                      </a:r>
                    </a:p>
                  </a:txBody>
                  <a:tcPr/>
                </a:tc>
                <a:tc>
                  <a:txBody>
                    <a:bodyPr/>
                    <a:lstStyle/>
                    <a:p>
                      <a:pPr lvl="0">
                        <a:buNone/>
                      </a:pPr>
                      <a:r>
                        <a:rPr lang="en-US" sz="1200" b="0" i="0" u="none" strike="noStrike" noProof="0">
                          <a:latin typeface="Calibri"/>
                        </a:rPr>
                        <a:t>As appl. </a:t>
                      </a:r>
                      <a:endParaRPr lang="en-US"/>
                    </a:p>
                    <a:p>
                      <a:pPr lvl="0">
                        <a:buNone/>
                      </a:pPr>
                      <a:r>
                        <a:rPr lang="en-US" sz="1200" b="0" i="0" u="none" strike="noStrike" noProof="0">
                          <a:latin typeface="Calibri"/>
                        </a:rPr>
                        <a:t>Outline</a:t>
                      </a:r>
                    </a:p>
                    <a:p>
                      <a:pPr lvl="0">
                        <a:buNone/>
                      </a:pPr>
                      <a:r>
                        <a:rPr lang="en-US" sz="1200" b="0" i="0" u="none" strike="noStrike" noProof="0">
                          <a:latin typeface="Calibri"/>
                        </a:rPr>
                        <a:t>Remote</a:t>
                      </a:r>
                    </a:p>
                    <a:p>
                      <a:pPr lvl="0">
                        <a:buNone/>
                      </a:pPr>
                      <a:r>
                        <a:rPr lang="en-US" sz="1200" b="0" i="0" u="none" strike="noStrike" noProof="0">
                          <a:latin typeface="Calibri"/>
                        </a:rPr>
                        <a:t>Proc. As needed</a:t>
                      </a:r>
                      <a:endParaRPr lang="en-US" sz="1200"/>
                    </a:p>
                  </a:txBody>
                  <a:tcPr/>
                </a:tc>
                <a:tc>
                  <a:txBody>
                    <a:bodyPr/>
                    <a:lstStyle/>
                    <a:p>
                      <a:r>
                        <a:rPr lang="en-US" sz="1200"/>
                        <a:t>Yes</a:t>
                      </a:r>
                    </a:p>
                  </a:txBody>
                  <a:tcPr/>
                </a:tc>
                <a:tc>
                  <a:txBody>
                    <a:bodyPr/>
                    <a:lstStyle/>
                    <a:p>
                      <a:r>
                        <a:rPr lang="en-US" sz="1200"/>
                        <a:t>As appl.</a:t>
                      </a:r>
                    </a:p>
                  </a:txBody>
                  <a:tcPr/>
                </a:tc>
                <a:tc>
                  <a:txBody>
                    <a:bodyPr/>
                    <a:lstStyle/>
                    <a:p>
                      <a:pPr lvl="0">
                        <a:buNone/>
                      </a:pPr>
                      <a:r>
                        <a:rPr lang="en-US" sz="1200" b="0" i="0" u="none" strike="noStrike" noProof="0">
                          <a:latin typeface="Calibri"/>
                        </a:rPr>
                        <a:t>Consider:</a:t>
                      </a:r>
                    </a:p>
                    <a:p>
                      <a:pPr lvl="0">
                        <a:buNone/>
                      </a:pPr>
                      <a:r>
                        <a:rPr lang="en-US" sz="1200" b="0" i="0" u="none" strike="noStrike" noProof="0">
                          <a:latin typeface="Calibri"/>
                        </a:rPr>
                        <a:t>-FDA App.</a:t>
                      </a:r>
                    </a:p>
                    <a:p>
                      <a:pPr lvl="0">
                        <a:buNone/>
                      </a:pPr>
                      <a:r>
                        <a:rPr lang="en-US" sz="1200" b="0" i="0" u="none" strike="noStrike" noProof="0">
                          <a:latin typeface="Calibri"/>
                        </a:rPr>
                        <a:t>-Assay </a:t>
                      </a:r>
                    </a:p>
                    <a:p>
                      <a:pPr lvl="0">
                        <a:buNone/>
                      </a:pPr>
                      <a:r>
                        <a:rPr lang="en-US" sz="1200" b="0" i="0" u="none" strike="noStrike" noProof="0">
                          <a:latin typeface="Calibri"/>
                        </a:rPr>
                        <a:t>-Return </a:t>
                      </a:r>
                      <a:endParaRPr lang="en-US" sz="1200"/>
                    </a:p>
                    <a:p>
                      <a:pPr lvl="0">
                        <a:buNone/>
                      </a:pPr>
                      <a:r>
                        <a:rPr lang="en-US" sz="1200" b="0" i="0" u="none" strike="noStrike" noProof="0">
                          <a:latin typeface="Calibri"/>
                        </a:rPr>
                        <a:t>Results</a:t>
                      </a:r>
                      <a:endParaRPr lang="en-US" sz="1200"/>
                    </a:p>
                  </a:txBody>
                  <a:tcPr/>
                </a:tc>
                <a:extLst>
                  <a:ext uri="{0D108BD9-81ED-4DB2-BD59-A6C34878D82A}">
                    <a16:rowId xmlns:a16="http://schemas.microsoft.com/office/drawing/2014/main" val="1860677086"/>
                  </a:ext>
                </a:extLst>
              </a:tr>
            </a:tbl>
          </a:graphicData>
        </a:graphic>
      </p:graphicFrame>
    </p:spTree>
    <p:extLst>
      <p:ext uri="{BB962C8B-B14F-4D97-AF65-F5344CB8AC3E}">
        <p14:creationId xmlns:p14="http://schemas.microsoft.com/office/powerpoint/2010/main" val="309760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28D6C-ED87-4404-A2C7-A59F3D28161C}"/>
              </a:ext>
            </a:extLst>
          </p:cNvPr>
          <p:cNvSpPr>
            <a:spLocks noGrp="1"/>
          </p:cNvSpPr>
          <p:nvPr>
            <p:ph type="title"/>
          </p:nvPr>
        </p:nvSpPr>
        <p:spPr/>
        <p:txBody>
          <a:bodyPr/>
          <a:lstStyle/>
          <a:p>
            <a:r>
              <a:rPr lang="en-US">
                <a:ea typeface="ＭＳ Ｐゴシック"/>
              </a:rPr>
              <a:t>Key Takeaway-What does this mean for my IRB submission </a:t>
            </a:r>
            <a:endParaRPr lang="en-US"/>
          </a:p>
        </p:txBody>
      </p:sp>
      <p:sp>
        <p:nvSpPr>
          <p:cNvPr id="3" name="Content Placeholder 2">
            <a:extLst>
              <a:ext uri="{FF2B5EF4-FFF2-40B4-BE49-F238E27FC236}">
                <a16:creationId xmlns:a16="http://schemas.microsoft.com/office/drawing/2014/main" id="{C5D4C302-3653-4164-AD45-EE3B585BD36B}"/>
              </a:ext>
            </a:extLst>
          </p:cNvPr>
          <p:cNvSpPr>
            <a:spLocks noGrp="1"/>
          </p:cNvSpPr>
          <p:nvPr>
            <p:ph idx="1"/>
          </p:nvPr>
        </p:nvSpPr>
        <p:spPr/>
        <p:txBody>
          <a:bodyPr/>
          <a:lstStyle/>
          <a:p>
            <a:pPr>
              <a:buFont typeface="Arial" charset="0"/>
              <a:buChar char="•"/>
            </a:pPr>
            <a:r>
              <a:rPr lang="en-US" sz="1800">
                <a:solidFill>
                  <a:srgbClr val="D87900"/>
                </a:solidFill>
                <a:ea typeface="ＭＳ Ｐゴシック"/>
              </a:rPr>
              <a:t>Postpone study visits not providing immediate benefit</a:t>
            </a:r>
            <a:endParaRPr lang="en-US" sz="1800">
              <a:ea typeface="ＭＳ Ｐゴシック"/>
            </a:endParaRPr>
          </a:p>
          <a:p>
            <a:pPr marL="457200" indent="-457200">
              <a:lnSpc>
                <a:spcPct val="118000"/>
              </a:lnSpc>
              <a:spcAft>
                <a:spcPts val="800"/>
              </a:spcAft>
              <a:buFont typeface="Arial,Sans-Serif"/>
              <a:buChar char="•"/>
            </a:pPr>
            <a:r>
              <a:rPr lang="en-US" sz="1800">
                <a:solidFill>
                  <a:srgbClr val="D87900"/>
                </a:solidFill>
                <a:ea typeface="ＭＳ Ｐゴシック"/>
              </a:rPr>
              <a:t>Immediate benefit determined by PI, participant, participant’s care provider and current public health guidance. </a:t>
            </a:r>
          </a:p>
          <a:p>
            <a:pPr marL="572770" lvl="1">
              <a:lnSpc>
                <a:spcPct val="118000"/>
              </a:lnSpc>
              <a:spcAft>
                <a:spcPts val="800"/>
              </a:spcAft>
              <a:buFont typeface="Arial,Sans-Serif"/>
              <a:buChar char="•"/>
            </a:pPr>
            <a:r>
              <a:rPr lang="en-US" sz="1800">
                <a:solidFill>
                  <a:schemeClr val="tx1"/>
                </a:solidFill>
                <a:ea typeface="ＭＳ Ｐゴシック"/>
              </a:rPr>
              <a:t>The OHRE/IRB is not suspending studies as this has a different regulatory requirement than the institution setting policy such as the OVCR's office or the UNC Health System</a:t>
            </a:r>
          </a:p>
          <a:p>
            <a:pPr marL="572770" lvl="1">
              <a:lnSpc>
                <a:spcPct val="118000"/>
              </a:lnSpc>
              <a:spcAft>
                <a:spcPts val="800"/>
              </a:spcAft>
              <a:buFont typeface="Arial,Sans-Serif"/>
              <a:buChar char="•"/>
            </a:pPr>
            <a:r>
              <a:rPr lang="en-US" sz="1800">
                <a:solidFill>
                  <a:schemeClr val="tx1"/>
                </a:solidFill>
                <a:ea typeface="ＭＳ Ｐゴシック"/>
              </a:rPr>
              <a:t>If the OHRE/IRB were to suspend a study it needs to be reported to the FDA/OHRP, clinical trials.gov and other funders as the study no longer meets the criteria for approval.</a:t>
            </a:r>
          </a:p>
          <a:p>
            <a:pPr marL="572770" lvl="1">
              <a:lnSpc>
                <a:spcPct val="118000"/>
              </a:lnSpc>
              <a:spcAft>
                <a:spcPts val="800"/>
              </a:spcAft>
              <a:buFont typeface="Arial,Sans-Serif"/>
              <a:buChar char="•"/>
            </a:pPr>
            <a:r>
              <a:rPr lang="en-US" sz="1800">
                <a:solidFill>
                  <a:schemeClr val="tx1"/>
                </a:solidFill>
                <a:ea typeface="ＭＳ Ｐゴシック"/>
              </a:rPr>
              <a:t>The OHRE has placed a statement in letters saying that even if approved by the IRB, that researchers must still follow institutional policies about conducting research, which may include stopping research activities due to lack of direct benefit. </a:t>
            </a:r>
          </a:p>
          <a:p>
            <a:pPr marL="457200" indent="-457200">
              <a:lnSpc>
                <a:spcPct val="118000"/>
              </a:lnSpc>
              <a:spcAft>
                <a:spcPts val="800"/>
              </a:spcAft>
              <a:buFont typeface="Arial,Sans-Serif"/>
              <a:buChar char="•"/>
            </a:pPr>
            <a:endParaRPr lang="en-US">
              <a:ea typeface="ＭＳ Ｐゴシック"/>
            </a:endParaRPr>
          </a:p>
        </p:txBody>
      </p:sp>
    </p:spTree>
    <p:extLst>
      <p:ext uri="{BB962C8B-B14F-4D97-AF65-F5344CB8AC3E}">
        <p14:creationId xmlns:p14="http://schemas.microsoft.com/office/powerpoint/2010/main" val="1787964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C2FE4-6488-40E9-9CB6-732157ED91B2}"/>
              </a:ext>
            </a:extLst>
          </p:cNvPr>
          <p:cNvSpPr>
            <a:spLocks noGrp="1"/>
          </p:cNvSpPr>
          <p:nvPr>
            <p:ph type="title"/>
          </p:nvPr>
        </p:nvSpPr>
        <p:spPr/>
        <p:txBody>
          <a:bodyPr/>
          <a:lstStyle/>
          <a:p>
            <a:r>
              <a:rPr lang="en-US">
                <a:ea typeface="ＭＳ Ｐゴシック"/>
              </a:rPr>
              <a:t>What if the IRB has not approved my submission for COVID changes. </a:t>
            </a:r>
            <a:endParaRPr lang="en-US"/>
          </a:p>
        </p:txBody>
      </p:sp>
      <p:sp>
        <p:nvSpPr>
          <p:cNvPr id="3" name="Content Placeholder 2">
            <a:extLst>
              <a:ext uri="{FF2B5EF4-FFF2-40B4-BE49-F238E27FC236}">
                <a16:creationId xmlns:a16="http://schemas.microsoft.com/office/drawing/2014/main" id="{27D8B9E2-3FA7-4A6B-B0FA-D52C4808F74F}"/>
              </a:ext>
            </a:extLst>
          </p:cNvPr>
          <p:cNvSpPr>
            <a:spLocks noGrp="1"/>
          </p:cNvSpPr>
          <p:nvPr>
            <p:ph idx="1"/>
          </p:nvPr>
        </p:nvSpPr>
        <p:spPr/>
        <p:txBody>
          <a:bodyPr/>
          <a:lstStyle/>
          <a:p>
            <a:pPr marL="344170" lvl="1" indent="0">
              <a:lnSpc>
                <a:spcPct val="118000"/>
              </a:lnSpc>
              <a:spcAft>
                <a:spcPts val="800"/>
              </a:spcAft>
              <a:buNone/>
            </a:pPr>
            <a:r>
              <a:rPr lang="en-US" sz="1800">
                <a:solidFill>
                  <a:schemeClr val="tx1"/>
                </a:solidFill>
                <a:ea typeface="ＭＳ Ｐゴシック"/>
              </a:rPr>
              <a:t>Please refer to the OHRE website and the </a:t>
            </a:r>
            <a:r>
              <a:rPr lang="en-US" sz="1800">
                <a:solidFill>
                  <a:schemeClr val="tx1"/>
                </a:solidFill>
                <a:ea typeface="ＭＳ Ｐゴシック"/>
                <a:hlinkClick r:id="rId2">
                  <a:extLst>
                    <a:ext uri="{A12FA001-AC4F-418D-AE19-62706E023703}">
                      <ahyp:hlinkClr xmlns:ahyp="http://schemas.microsoft.com/office/drawing/2018/hyperlinkcolor" val="tx"/>
                    </a:ext>
                  </a:extLst>
                </a:hlinkClick>
              </a:rPr>
              <a:t>COVID FAQ's</a:t>
            </a:r>
            <a:r>
              <a:rPr lang="en-US" sz="1800">
                <a:solidFill>
                  <a:schemeClr val="tx1"/>
                </a:solidFill>
                <a:ea typeface="ＭＳ Ｐゴシック"/>
              </a:rPr>
              <a:t>:</a:t>
            </a:r>
            <a:endParaRPr lang="en-US"/>
          </a:p>
          <a:p>
            <a:pPr marL="344170" lvl="1" indent="0">
              <a:lnSpc>
                <a:spcPct val="118000"/>
              </a:lnSpc>
              <a:spcAft>
                <a:spcPts val="800"/>
              </a:spcAft>
              <a:buNone/>
            </a:pPr>
            <a:r>
              <a:rPr lang="en-US" sz="1800">
                <a:solidFill>
                  <a:schemeClr val="tx1"/>
                </a:solidFill>
                <a:ea typeface="ＭＳ Ｐゴシック"/>
              </a:rPr>
              <a:t>As a reminder, initiating research or modifications to research without IRB approval is permitted to eliminate apparent immediate hazards to the human subjects per DHHS OHRP and FDA regulations.</a:t>
            </a:r>
          </a:p>
          <a:p>
            <a:pPr marL="572770" lvl="1">
              <a:lnSpc>
                <a:spcPct val="118000"/>
              </a:lnSpc>
              <a:spcAft>
                <a:spcPts val="800"/>
              </a:spcAft>
              <a:buFont typeface="Arial,Sans-Serif"/>
              <a:buChar char="•"/>
            </a:pPr>
            <a:r>
              <a:rPr lang="en-US" sz="1800">
                <a:solidFill>
                  <a:schemeClr val="tx1"/>
                </a:solidFill>
                <a:ea typeface="ＭＳ Ｐゴシック"/>
              </a:rPr>
              <a:t>Please submit the modification as soon as available.</a:t>
            </a:r>
          </a:p>
          <a:p>
            <a:pPr marL="572770" lvl="1">
              <a:lnSpc>
                <a:spcPct val="118000"/>
              </a:lnSpc>
              <a:spcAft>
                <a:spcPts val="800"/>
              </a:spcAft>
              <a:buFont typeface="Arial,Sans-Serif"/>
              <a:buChar char="•"/>
            </a:pPr>
            <a:r>
              <a:rPr lang="en-US" sz="1800">
                <a:solidFill>
                  <a:schemeClr val="tx1"/>
                </a:solidFill>
                <a:ea typeface="ＭＳ Ｐゴシック"/>
              </a:rPr>
              <a:t>If you need to "alter your procedures" to remove immediate risk of harm, these should be noted in your deviation log and submitted to the IRB as an NSI if they meet the criteria outline in SOP 1401.  Please note your sponsors and monitors are going to want to see analysis of risk in the deviation log. </a:t>
            </a:r>
          </a:p>
        </p:txBody>
      </p:sp>
    </p:spTree>
    <p:extLst>
      <p:ext uri="{BB962C8B-B14F-4D97-AF65-F5344CB8AC3E}">
        <p14:creationId xmlns:p14="http://schemas.microsoft.com/office/powerpoint/2010/main" val="3231817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4801"/>
            <a:ext cx="8229600" cy="795626"/>
          </a:xfrm>
        </p:spPr>
        <p:txBody>
          <a:bodyPr anchor="ctr"/>
          <a:lstStyle/>
          <a:p>
            <a:r>
              <a:rPr lang="en-US" sz="3200" b="1" u="sng">
                <a:solidFill>
                  <a:srgbClr val="1B64A7"/>
                </a:solidFill>
                <a:latin typeface="Founders Grotesk Medium"/>
                <a:ea typeface="ＭＳ Ｐゴシック"/>
              </a:rPr>
              <a:t>Objectives </a:t>
            </a:r>
            <a:endParaRPr lang="en-US"/>
          </a:p>
        </p:txBody>
      </p:sp>
      <p:sp>
        <p:nvSpPr>
          <p:cNvPr id="5" name="Content Placeholder 4">
            <a:extLst>
              <a:ext uri="{FF2B5EF4-FFF2-40B4-BE49-F238E27FC236}">
                <a16:creationId xmlns:a16="http://schemas.microsoft.com/office/drawing/2014/main" id="{DBF58A0E-5B17-4477-BF5E-52D9CED411DD}"/>
              </a:ext>
            </a:extLst>
          </p:cNvPr>
          <p:cNvSpPr>
            <a:spLocks noGrp="1"/>
          </p:cNvSpPr>
          <p:nvPr>
            <p:ph idx="1"/>
          </p:nvPr>
        </p:nvSpPr>
        <p:spPr/>
        <p:txBody>
          <a:bodyPr/>
          <a:lstStyle/>
          <a:p>
            <a:pPr>
              <a:buFont typeface="Arial" panose="020B0604020202020204" pitchFamily="34" charset="0"/>
              <a:buChar char="•"/>
            </a:pPr>
            <a:r>
              <a:rPr lang="en-US"/>
              <a:t>Review the Temporary UNC Policy on Human Subjects-Related Research Visits at UNC Chapel Hill During the Covid-19 pandemic</a:t>
            </a:r>
          </a:p>
          <a:p>
            <a:pPr>
              <a:buFont typeface="Arial" panose="020B0604020202020204" pitchFamily="34" charset="0"/>
              <a:buChar char="•"/>
            </a:pPr>
            <a:r>
              <a:rPr lang="en-US"/>
              <a:t>Review some ways researchers are coping with the challenges</a:t>
            </a:r>
          </a:p>
          <a:p>
            <a:pPr>
              <a:buFont typeface="Arial" panose="020B0604020202020204" pitchFamily="34" charset="0"/>
              <a:buChar char="•"/>
            </a:pPr>
            <a:r>
              <a:rPr lang="en-US"/>
              <a:t>Review the frequently asked questions about conducting human subjects research during the COVID-19 pandemic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4955-D273-418C-983B-DAE9906851AD}"/>
              </a:ext>
            </a:extLst>
          </p:cNvPr>
          <p:cNvSpPr>
            <a:spLocks noGrp="1"/>
          </p:cNvSpPr>
          <p:nvPr>
            <p:ph type="title"/>
          </p:nvPr>
        </p:nvSpPr>
        <p:spPr/>
        <p:txBody>
          <a:bodyPr/>
          <a:lstStyle/>
          <a:p>
            <a:r>
              <a:rPr lang="en-US" err="1"/>
              <a:t>ClinicalTrials</a:t>
            </a:r>
            <a:r>
              <a:rPr lang="en-US"/>
              <a:t>.gov</a:t>
            </a:r>
          </a:p>
        </p:txBody>
      </p:sp>
      <p:sp>
        <p:nvSpPr>
          <p:cNvPr id="3" name="Content Placeholder 2">
            <a:extLst>
              <a:ext uri="{FF2B5EF4-FFF2-40B4-BE49-F238E27FC236}">
                <a16:creationId xmlns:a16="http://schemas.microsoft.com/office/drawing/2014/main" id="{DBC74EA6-A07A-475D-A177-CD171F1870E0}"/>
              </a:ext>
            </a:extLst>
          </p:cNvPr>
          <p:cNvSpPr>
            <a:spLocks noGrp="1"/>
          </p:cNvSpPr>
          <p:nvPr>
            <p:ph idx="1"/>
          </p:nvPr>
        </p:nvSpPr>
        <p:spPr/>
        <p:txBody>
          <a:bodyPr/>
          <a:lstStyle/>
          <a:p>
            <a:pPr>
              <a:buFont typeface="Arial" panose="020B0604020202020204" pitchFamily="34" charset="0"/>
              <a:buChar char="•"/>
            </a:pPr>
            <a:r>
              <a:rPr lang="en-US" dirty="0">
                <a:ea typeface="ＭＳ Ｐゴシック"/>
              </a:rPr>
              <a:t>Any changes to </a:t>
            </a:r>
            <a:r>
              <a:rPr lang="en-US" u="sng" dirty="0">
                <a:ea typeface="ＭＳ Ｐゴシック"/>
              </a:rPr>
              <a:t>Overall Recruitment Status</a:t>
            </a:r>
            <a:r>
              <a:rPr lang="en-US" dirty="0">
                <a:ea typeface="ＭＳ Ｐゴシック"/>
              </a:rPr>
              <a:t> or </a:t>
            </a:r>
            <a:r>
              <a:rPr lang="en-US" u="sng" dirty="0">
                <a:ea typeface="ＭＳ Ｐゴシック"/>
              </a:rPr>
              <a:t>Human Subjects Protection Review Board Status</a:t>
            </a:r>
            <a:r>
              <a:rPr lang="en-US" dirty="0">
                <a:ea typeface="ＭＳ Ｐゴシック"/>
              </a:rPr>
              <a:t> must be made within 30 days after a status change.</a:t>
            </a:r>
            <a:endParaRPr lang="en-US" dirty="0"/>
          </a:p>
          <a:p>
            <a:pPr>
              <a:buFont typeface="Arial" panose="020B0604020202020204" pitchFamily="34" charset="0"/>
              <a:buChar char="•"/>
            </a:pPr>
            <a:r>
              <a:rPr lang="en-US" dirty="0">
                <a:ea typeface="ＭＳ Ｐゴシック"/>
              </a:rPr>
              <a:t>Any </a:t>
            </a:r>
            <a:r>
              <a:rPr lang="en-US" u="sng" dirty="0">
                <a:ea typeface="ＭＳ Ｐゴシック"/>
              </a:rPr>
              <a:t>protocol amendments necessitating Informed Consent changes</a:t>
            </a:r>
            <a:r>
              <a:rPr lang="en-US" dirty="0">
                <a:ea typeface="ＭＳ Ｐゴシック"/>
              </a:rPr>
              <a:t> must be updated within the CT.gov record by no later than 30 calendar days after IRB approval. </a:t>
            </a:r>
            <a:endParaRPr lang="en-US" dirty="0"/>
          </a:p>
          <a:p>
            <a:pPr>
              <a:buFont typeface="Arial" panose="020B0604020202020204" pitchFamily="34" charset="0"/>
              <a:buChar char="•"/>
            </a:pPr>
            <a:r>
              <a:rPr lang="en-US" dirty="0">
                <a:ea typeface="ＭＳ Ｐゴシック"/>
              </a:rPr>
              <a:t>Given that this information is not centrally tracked, each study team (i.e., Responsible Party) is accountable for ensuring timely CT.gov record updates accordingly. </a:t>
            </a:r>
            <a:endParaRPr lang="en-US" dirty="0"/>
          </a:p>
        </p:txBody>
      </p:sp>
    </p:spTree>
    <p:extLst>
      <p:ext uri="{BB962C8B-B14F-4D97-AF65-F5344CB8AC3E}">
        <p14:creationId xmlns:p14="http://schemas.microsoft.com/office/powerpoint/2010/main" val="3369712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37E4D5-CD41-486A-9C7E-88DADCFF4628}"/>
              </a:ext>
            </a:extLst>
          </p:cNvPr>
          <p:cNvSpPr>
            <a:spLocks noGrp="1"/>
          </p:cNvSpPr>
          <p:nvPr>
            <p:ph type="title"/>
          </p:nvPr>
        </p:nvSpPr>
        <p:spPr>
          <a:xfrm>
            <a:off x="457200" y="4961467"/>
            <a:ext cx="8229600" cy="566738"/>
          </a:xfrm>
        </p:spPr>
        <p:txBody>
          <a:bodyPr wrap="square" anchor="b">
            <a:normAutofit/>
          </a:bodyPr>
          <a:lstStyle/>
          <a:p>
            <a:pPr>
              <a:lnSpc>
                <a:spcPct val="90000"/>
              </a:lnSpc>
            </a:pPr>
            <a:r>
              <a:rPr lang="en-US" sz="3300"/>
              <a:t>Questions</a:t>
            </a:r>
          </a:p>
        </p:txBody>
      </p:sp>
      <p:pic>
        <p:nvPicPr>
          <p:cNvPr id="7" name="Picture 6" descr="A close up of a logo&#10;&#10;Description automatically generated">
            <a:extLst>
              <a:ext uri="{FF2B5EF4-FFF2-40B4-BE49-F238E27FC236}">
                <a16:creationId xmlns:a16="http://schemas.microsoft.com/office/drawing/2014/main" id="{CD738ABC-6681-4213-B8EF-8C36CE1DF24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452411" y="274638"/>
            <a:ext cx="6239178" cy="4339695"/>
          </a:xfrm>
          <a:prstGeom prst="rect">
            <a:avLst/>
          </a:prstGeom>
          <a:noFill/>
        </p:spPr>
      </p:pic>
      <p:sp>
        <p:nvSpPr>
          <p:cNvPr id="8" name="TextBox 7">
            <a:extLst>
              <a:ext uri="{FF2B5EF4-FFF2-40B4-BE49-F238E27FC236}">
                <a16:creationId xmlns:a16="http://schemas.microsoft.com/office/drawing/2014/main" id="{4A2D3F01-4C93-4FE6-88AE-C19970B85A27}"/>
              </a:ext>
            </a:extLst>
          </p:cNvPr>
          <p:cNvSpPr txBox="1"/>
          <p:nvPr/>
        </p:nvSpPr>
        <p:spPr>
          <a:xfrm>
            <a:off x="5384547" y="4414278"/>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latin typeface="+mn-lt"/>
                <a:ea typeface="+mn-ea"/>
                <a:cs typeface="+mn-cs"/>
                <a:hlinkClick r:id="rId3" tooltip="http://morphopedics.wikidot.com/">
                  <a:extLst>
                    <a:ext uri="{A12FA001-AC4F-418D-AE19-62706E023703}">
                      <ahyp:hlinkClr xmlns:ahyp="http://schemas.microsoft.com/office/drawing/2018/hyperlinkcolor" val="tx"/>
                    </a:ext>
                  </a:extLst>
                </a:hlinkClick>
              </a:rPr>
              <a:t>This Photo</a:t>
            </a:r>
            <a:r>
              <a:rPr lang="en-US" sz="700">
                <a:solidFill>
                  <a:srgbClr val="FFFFFF"/>
                </a:solidFill>
                <a:latin typeface="+mn-lt"/>
                <a:ea typeface="+mn-ea"/>
                <a:cs typeface="+mn-cs"/>
              </a:rPr>
              <a:t> by Unknown Author is licensed under </a:t>
            </a:r>
            <a:r>
              <a:rPr lang="en-US" sz="700">
                <a:solidFill>
                  <a:srgbClr val="FFFFFF"/>
                </a:solidFill>
                <a:latin typeface="+mn-lt"/>
                <a:ea typeface="+mn-ea"/>
                <a:cs typeface="+mn-cs"/>
                <a:hlinkClick r:id="rId4"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latin typeface="+mn-lt"/>
              <a:ea typeface="+mn-ea"/>
              <a:cs typeface="+mn-cs"/>
            </a:endParaRPr>
          </a:p>
        </p:txBody>
      </p:sp>
    </p:spTree>
    <p:extLst>
      <p:ext uri="{BB962C8B-B14F-4D97-AF65-F5344CB8AC3E}">
        <p14:creationId xmlns:p14="http://schemas.microsoft.com/office/powerpoint/2010/main" val="236358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AC1DAC0-4D97-44F7-8A23-9AA2304FBC52}"/>
              </a:ext>
            </a:extLst>
          </p:cNvPr>
          <p:cNvSpPr>
            <a:spLocks noGrp="1"/>
          </p:cNvSpPr>
          <p:nvPr>
            <p:ph type="body" idx="1"/>
          </p:nvPr>
        </p:nvSpPr>
        <p:spPr/>
        <p:txBody>
          <a:bodyPr/>
          <a:lstStyle/>
          <a:p>
            <a:r>
              <a:rPr lang="en-US"/>
              <a:t>Effective March 13, 2020 with updates on March 18, 2020</a:t>
            </a:r>
          </a:p>
        </p:txBody>
      </p:sp>
      <p:sp>
        <p:nvSpPr>
          <p:cNvPr id="9" name="Text Placeholder 8">
            <a:extLst>
              <a:ext uri="{FF2B5EF4-FFF2-40B4-BE49-F238E27FC236}">
                <a16:creationId xmlns:a16="http://schemas.microsoft.com/office/drawing/2014/main" id="{6F5F7F17-6EE8-477C-A60B-68C3E8076FA9}"/>
              </a:ext>
            </a:extLst>
          </p:cNvPr>
          <p:cNvSpPr>
            <a:spLocks noGrp="1"/>
          </p:cNvSpPr>
          <p:nvPr>
            <p:ph type="body" sz="quarter" idx="10"/>
          </p:nvPr>
        </p:nvSpPr>
        <p:spPr/>
        <p:txBody>
          <a:bodyPr>
            <a:normAutofit fontScale="77500" lnSpcReduction="20000"/>
          </a:bodyPr>
          <a:lstStyle/>
          <a:p>
            <a:r>
              <a:rPr lang="en-US" b="1"/>
              <a:t>Temporary UNC Policy on Human Subjects-Related Research Visits at UNC-Chapel Hill during COVID-19 Outbreak</a:t>
            </a:r>
            <a:endParaRPr lang="en-US"/>
          </a:p>
        </p:txBody>
      </p:sp>
      <p:sp>
        <p:nvSpPr>
          <p:cNvPr id="21505" name="Title 1"/>
          <p:cNvSpPr>
            <a:spLocks noGrp="1"/>
          </p:cNvSpPr>
          <p:nvPr>
            <p:ph type="title"/>
          </p:nvPr>
        </p:nvSpPr>
        <p:spPr/>
        <p:txBody>
          <a:bodyPr anchor="ctr"/>
          <a:lstStyle/>
          <a:p>
            <a:br>
              <a:rPr lang="en-US" b="1"/>
            </a:br>
            <a:br>
              <a:rPr lang="en-US" sz="3200"/>
            </a:br>
            <a:endParaRPr lang="en-US">
              <a:solidFill>
                <a:srgbClr val="1B64A7"/>
              </a:solidFill>
              <a:latin typeface="Avenir LT Std 95 Black"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318054" y="335219"/>
            <a:ext cx="8441482" cy="1031516"/>
          </a:xfrm>
        </p:spPr>
        <p:txBody>
          <a:bodyPr anchor="ctr"/>
          <a:lstStyle/>
          <a:p>
            <a:pPr lvl="0">
              <a:lnSpc>
                <a:spcPct val="118000"/>
              </a:lnSpc>
              <a:spcBef>
                <a:spcPts val="0"/>
              </a:spcBef>
              <a:buClr>
                <a:srgbClr val="1395A6"/>
              </a:buClr>
              <a:buSzPct val="70000"/>
            </a:pPr>
            <a:r>
              <a:rPr lang="en-US" sz="3000" b="1" u="sng">
                <a:solidFill>
                  <a:srgbClr val="1B64A7"/>
                </a:solidFill>
                <a:latin typeface="Founders Grotesk Medium" charset="0"/>
                <a:cs typeface="Founders Grotesk Medium" charset="0"/>
              </a:rPr>
              <a:t>Key Takeaways </a:t>
            </a:r>
            <a:endParaRPr lang="en-US" sz="2600" b="1">
              <a:solidFill>
                <a:srgbClr val="1395A6"/>
              </a:solidFill>
              <a:latin typeface="Founders Grotesk Medium" charset="0"/>
              <a:cs typeface="Founders Grotesk Medium" charset="0"/>
            </a:endParaRPr>
          </a:p>
        </p:txBody>
      </p:sp>
      <p:sp>
        <p:nvSpPr>
          <p:cNvPr id="24578" name="Text Placeholder 2"/>
          <p:cNvSpPr>
            <a:spLocks noGrp="1"/>
          </p:cNvSpPr>
          <p:nvPr>
            <p:ph type="body" idx="1"/>
          </p:nvPr>
        </p:nvSpPr>
        <p:spPr>
          <a:xfrm>
            <a:off x="367749" y="1869325"/>
            <a:ext cx="8120270" cy="3839498"/>
          </a:xfrm>
          <a:solidFill>
            <a:schemeClr val="accent1">
              <a:lumMod val="20000"/>
              <a:lumOff val="80000"/>
            </a:schemeClr>
          </a:solidFill>
        </p:spPr>
        <p:txBody>
          <a:bodyPr anchor="t">
            <a:normAutofit fontScale="85000" lnSpcReduction="10000"/>
          </a:bodyPr>
          <a:lstStyle/>
          <a:p>
            <a:pPr marL="457200" indent="-457200">
              <a:lnSpc>
                <a:spcPct val="118000"/>
              </a:lnSpc>
              <a:spcAft>
                <a:spcPts val="800"/>
              </a:spcAft>
              <a:buFont typeface="Arial" panose="020B0604020202020204" pitchFamily="34" charset="0"/>
              <a:buChar char="•"/>
            </a:pPr>
            <a:r>
              <a:rPr lang="en-US" sz="2600">
                <a:solidFill>
                  <a:srgbClr val="D87900"/>
                </a:solidFill>
                <a:latin typeface="Founders Grotesk Regular" charset="0"/>
              </a:rPr>
              <a:t>Reduced operations, main support offices still open working remotely </a:t>
            </a:r>
          </a:p>
          <a:p>
            <a:pPr marL="457200" indent="-457200">
              <a:lnSpc>
                <a:spcPct val="118000"/>
              </a:lnSpc>
              <a:spcAft>
                <a:spcPts val="800"/>
              </a:spcAft>
              <a:buFont typeface="Arial" panose="020B0604020202020204" pitchFamily="34" charset="0"/>
              <a:buChar char="•"/>
            </a:pPr>
            <a:r>
              <a:rPr lang="en-US" sz="2600">
                <a:solidFill>
                  <a:srgbClr val="D87900"/>
                </a:solidFill>
                <a:latin typeface="Founders Grotesk Regular" charset="0"/>
              </a:rPr>
              <a:t>Perform visits remotely if possible</a:t>
            </a:r>
          </a:p>
          <a:p>
            <a:pPr marL="457200" indent="-457200">
              <a:lnSpc>
                <a:spcPct val="118000"/>
              </a:lnSpc>
              <a:spcAft>
                <a:spcPts val="800"/>
              </a:spcAft>
              <a:buFont typeface="Arial" panose="020B0604020202020204" pitchFamily="34" charset="0"/>
              <a:buChar char="•"/>
            </a:pPr>
            <a:r>
              <a:rPr lang="en-US" sz="2600">
                <a:solidFill>
                  <a:srgbClr val="D87900"/>
                </a:solidFill>
                <a:latin typeface="Founders Grotesk Regular" charset="0"/>
              </a:rPr>
              <a:t>Postpone study visits not providing immediate benefit</a:t>
            </a:r>
          </a:p>
          <a:p>
            <a:pPr marL="457200" indent="-457200">
              <a:lnSpc>
                <a:spcPct val="118000"/>
              </a:lnSpc>
              <a:spcAft>
                <a:spcPts val="800"/>
              </a:spcAft>
              <a:buFont typeface="Arial" panose="020B0604020202020204" pitchFamily="34" charset="0"/>
              <a:buChar char="•"/>
            </a:pPr>
            <a:r>
              <a:rPr lang="en-US" sz="2600">
                <a:solidFill>
                  <a:srgbClr val="D87900"/>
                </a:solidFill>
                <a:latin typeface="Founders Grotesk Regular" charset="0"/>
              </a:rPr>
              <a:t>Immediate benefit determined by PI, participant, participant’s care provider and current public health guidance. </a:t>
            </a:r>
          </a:p>
          <a:p>
            <a:pPr marL="457200" indent="-457200">
              <a:lnSpc>
                <a:spcPct val="118000"/>
              </a:lnSpc>
              <a:spcAft>
                <a:spcPts val="800"/>
              </a:spcAft>
              <a:buFont typeface="Arial" panose="020B0604020202020204" pitchFamily="34" charset="0"/>
              <a:buChar char="•"/>
            </a:pPr>
            <a:r>
              <a:rPr lang="en-US" sz="2600" b="1" u="sng">
                <a:solidFill>
                  <a:srgbClr val="00B0F0"/>
                </a:solidFill>
                <a:latin typeface="Founders Grotesk Regular" charset="0"/>
              </a:rPr>
              <a:t>Updated on March 18</a:t>
            </a:r>
            <a:r>
              <a:rPr lang="en-US" sz="2600" b="1" u="sng" baseline="30000">
                <a:solidFill>
                  <a:srgbClr val="00B0F0"/>
                </a:solidFill>
                <a:latin typeface="Founders Grotesk Regular" charset="0"/>
              </a:rPr>
              <a:t>th</a:t>
            </a:r>
            <a:r>
              <a:rPr lang="en-US" sz="2600" b="1" u="sng">
                <a:solidFill>
                  <a:srgbClr val="00B0F0"/>
                </a:solidFill>
                <a:latin typeface="Founders Grotesk Regular" charset="0"/>
              </a:rPr>
              <a:t> , </a:t>
            </a:r>
            <a:r>
              <a:rPr lang="en-US" sz="2600" b="1" u="sng">
                <a:solidFill>
                  <a:srgbClr val="00B0F0"/>
                </a:solidFill>
              </a:rPr>
              <a:t>subject to guidance and direction from UNC Health</a:t>
            </a:r>
            <a:endParaRPr lang="en-US" sz="2600" b="1" u="sng">
              <a:solidFill>
                <a:srgbClr val="00B0F0"/>
              </a:solidFill>
              <a:latin typeface="Founders Grotesk Regular"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24C19-B278-4A30-A25C-9D02D3E7984B}"/>
              </a:ext>
            </a:extLst>
          </p:cNvPr>
          <p:cNvSpPr>
            <a:spLocks noGrp="1"/>
          </p:cNvSpPr>
          <p:nvPr>
            <p:ph type="title"/>
          </p:nvPr>
        </p:nvSpPr>
        <p:spPr/>
        <p:txBody>
          <a:bodyPr/>
          <a:lstStyle/>
          <a:p>
            <a:r>
              <a:rPr lang="en-US" b="1" u="sng">
                <a:ea typeface="ＭＳ Ｐゴシック"/>
              </a:rPr>
              <a:t>Key Takeaways - continued</a:t>
            </a:r>
            <a:endParaRPr lang="en-US" b="1" u="sng"/>
          </a:p>
        </p:txBody>
      </p:sp>
      <p:sp>
        <p:nvSpPr>
          <p:cNvPr id="3" name="Content Placeholder 2">
            <a:extLst>
              <a:ext uri="{FF2B5EF4-FFF2-40B4-BE49-F238E27FC236}">
                <a16:creationId xmlns:a16="http://schemas.microsoft.com/office/drawing/2014/main" id="{55F06F0D-2DE1-4059-91EE-71BB5BC40A47}"/>
              </a:ext>
            </a:extLst>
          </p:cNvPr>
          <p:cNvSpPr>
            <a:spLocks noGrp="1"/>
          </p:cNvSpPr>
          <p:nvPr>
            <p:ph idx="1"/>
          </p:nvPr>
        </p:nvSpPr>
        <p:spPr/>
        <p:txBody>
          <a:bodyPr/>
          <a:lstStyle/>
          <a:p>
            <a:r>
              <a:rPr lang="en-US">
                <a:ea typeface="ＭＳ Ｐゴシック"/>
              </a:rPr>
              <a:t>Only those individuals designated as mandatory by UNC HR will be allowed on campus</a:t>
            </a:r>
          </a:p>
          <a:p>
            <a:endParaRPr lang="en-US">
              <a:ea typeface="ＭＳ Ｐゴシック"/>
            </a:endParaRPr>
          </a:p>
          <a:p>
            <a:r>
              <a:rPr lang="en-US">
                <a:ea typeface="ＭＳ Ｐゴシック"/>
              </a:rPr>
              <a:t>Enrollment of new participants </a:t>
            </a:r>
          </a:p>
          <a:p>
            <a:pPr>
              <a:buFont typeface="Arial" charset="0"/>
              <a:buChar char="•"/>
            </a:pPr>
            <a:r>
              <a:rPr lang="en-US">
                <a:ea typeface="ＭＳ Ｐゴシック"/>
              </a:rPr>
              <a:t>Participation in the trial is essential to the subject's health or well-being</a:t>
            </a:r>
          </a:p>
          <a:p>
            <a:pPr>
              <a:buFont typeface="Arial" charset="0"/>
              <a:buChar char="•"/>
            </a:pPr>
            <a:r>
              <a:rPr lang="en-US">
                <a:ea typeface="ＭＳ Ｐゴシック"/>
              </a:rPr>
              <a:t>The enrollment and subject management can be done remotely </a:t>
            </a:r>
          </a:p>
          <a:p>
            <a:pPr>
              <a:buFont typeface="Arial" charset="0"/>
              <a:buChar char="•"/>
            </a:pPr>
            <a:endParaRPr lang="en-US"/>
          </a:p>
          <a:p>
            <a:pPr marL="0" indent="0"/>
            <a:r>
              <a:rPr lang="en-US">
                <a:ea typeface="ＭＳ Ｐゴシック"/>
              </a:rPr>
              <a:t>Research Studies may be halted if PPE or other required equipment is unavailable</a:t>
            </a:r>
            <a:endParaRPr lang="en-US"/>
          </a:p>
        </p:txBody>
      </p:sp>
    </p:spTree>
    <p:extLst>
      <p:ext uri="{BB962C8B-B14F-4D97-AF65-F5344CB8AC3E}">
        <p14:creationId xmlns:p14="http://schemas.microsoft.com/office/powerpoint/2010/main" val="2675738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349A5-A6DD-4801-81F7-629A4A317C7D}"/>
              </a:ext>
            </a:extLst>
          </p:cNvPr>
          <p:cNvSpPr>
            <a:spLocks noGrp="1"/>
          </p:cNvSpPr>
          <p:nvPr>
            <p:ph type="title"/>
          </p:nvPr>
        </p:nvSpPr>
        <p:spPr/>
        <p:txBody>
          <a:bodyPr/>
          <a:lstStyle/>
          <a:p>
            <a:r>
              <a:rPr lang="en-US">
                <a:ea typeface="ＭＳ Ｐゴシック"/>
              </a:rPr>
              <a:t>Research Personnel </a:t>
            </a:r>
            <a:endParaRPr lang="en-US"/>
          </a:p>
        </p:txBody>
      </p:sp>
      <p:sp>
        <p:nvSpPr>
          <p:cNvPr id="3" name="Content Placeholder 2">
            <a:extLst>
              <a:ext uri="{FF2B5EF4-FFF2-40B4-BE49-F238E27FC236}">
                <a16:creationId xmlns:a16="http://schemas.microsoft.com/office/drawing/2014/main" id="{FD00B78D-8CC1-4DA1-8456-7E1C09BB9EE6}"/>
              </a:ext>
            </a:extLst>
          </p:cNvPr>
          <p:cNvSpPr>
            <a:spLocks noGrp="1"/>
          </p:cNvSpPr>
          <p:nvPr>
            <p:ph idx="1"/>
          </p:nvPr>
        </p:nvSpPr>
        <p:spPr/>
        <p:txBody>
          <a:bodyPr/>
          <a:lstStyle/>
          <a:p>
            <a:pPr>
              <a:buFont typeface="Arial" charset="0"/>
              <a:buChar char="•"/>
            </a:pPr>
            <a:r>
              <a:rPr lang="en-US">
                <a:ea typeface="ＭＳ Ｐゴシック"/>
              </a:rPr>
              <a:t>Those designated as essential personnel with study subject direct contact must comply with the following:</a:t>
            </a:r>
            <a:endParaRPr lang="en-US"/>
          </a:p>
          <a:p>
            <a:pPr marL="572770" lvl="1">
              <a:buFont typeface="Arial" charset="0"/>
              <a:buChar char="•"/>
            </a:pPr>
            <a:r>
              <a:rPr lang="en-US">
                <a:ea typeface="ＭＳ Ｐゴシック"/>
              </a:rPr>
              <a:t>Receive proper training on phone screening of study subjects prior to face to face visits. </a:t>
            </a:r>
          </a:p>
          <a:p>
            <a:pPr marL="572770" lvl="1">
              <a:buFont typeface="Arial" charset="0"/>
              <a:buChar char="•"/>
            </a:pPr>
            <a:r>
              <a:rPr lang="en-US">
                <a:ea typeface="ＭＳ Ｐゴシック"/>
              </a:rPr>
              <a:t>Checklist for screening in Epic. </a:t>
            </a:r>
          </a:p>
          <a:p>
            <a:pPr marL="572770" lvl="1">
              <a:buFont typeface="Arial" charset="0"/>
              <a:buChar char="•"/>
            </a:pPr>
            <a:r>
              <a:rPr lang="en-US">
                <a:ea typeface="ＭＳ Ｐゴシック"/>
              </a:rPr>
              <a:t>Follow UNC Health guidelines regarding screening and PPE</a:t>
            </a:r>
          </a:p>
          <a:p>
            <a:pPr>
              <a:buFont typeface="Arial" charset="0"/>
              <a:buChar char="•"/>
            </a:pPr>
            <a:r>
              <a:rPr lang="en-US">
                <a:ea typeface="ＭＳ Ｐゴシック"/>
              </a:rPr>
              <a:t>UNC Health is temporarily allowing remote access to study monitors</a:t>
            </a:r>
          </a:p>
          <a:p>
            <a:pPr marL="572770" lvl="1">
              <a:buFont typeface="Arial" charset="0"/>
              <a:buChar char="•"/>
            </a:pPr>
            <a:r>
              <a:rPr lang="en-US">
                <a:ea typeface="ＭＳ Ｐゴシック"/>
              </a:rPr>
              <a:t>Must follow policy posted in Research Central </a:t>
            </a:r>
          </a:p>
          <a:p>
            <a:pPr marL="572770" lvl="1">
              <a:buFont typeface="Arial" charset="0"/>
              <a:buChar char="•"/>
            </a:pPr>
            <a:r>
              <a:rPr lang="en-US">
                <a:ea typeface="ＭＳ Ｐゴシック"/>
              </a:rPr>
              <a:t>Must include a valid reason in the request to UNC Health HIM </a:t>
            </a:r>
          </a:p>
          <a:p>
            <a:pPr marL="572770" lvl="1">
              <a:buFont typeface="Arial" charset="0"/>
              <a:buChar char="•"/>
            </a:pPr>
            <a:r>
              <a:rPr lang="en-US">
                <a:ea typeface="ＭＳ Ｐゴシック"/>
              </a:rPr>
              <a:t>Currently scheduling remote monitoring visit out to June 2020</a:t>
            </a:r>
          </a:p>
        </p:txBody>
      </p:sp>
    </p:spTree>
    <p:extLst>
      <p:ext uri="{BB962C8B-B14F-4D97-AF65-F5344CB8AC3E}">
        <p14:creationId xmlns:p14="http://schemas.microsoft.com/office/powerpoint/2010/main" val="261187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7DFEC-047F-4A47-8AFD-E47DA0FE3939}"/>
              </a:ext>
            </a:extLst>
          </p:cNvPr>
          <p:cNvSpPr>
            <a:spLocks noGrp="1"/>
          </p:cNvSpPr>
          <p:nvPr>
            <p:ph type="title"/>
          </p:nvPr>
        </p:nvSpPr>
        <p:spPr/>
        <p:txBody>
          <a:bodyPr/>
          <a:lstStyle/>
          <a:p>
            <a:r>
              <a:rPr lang="en-US">
                <a:ea typeface="ＭＳ Ｐゴシック"/>
              </a:rPr>
              <a:t>Remote Study Visits </a:t>
            </a:r>
            <a:endParaRPr lang="en-US"/>
          </a:p>
        </p:txBody>
      </p:sp>
      <p:sp>
        <p:nvSpPr>
          <p:cNvPr id="3" name="Content Placeholder 2">
            <a:extLst>
              <a:ext uri="{FF2B5EF4-FFF2-40B4-BE49-F238E27FC236}">
                <a16:creationId xmlns:a16="http://schemas.microsoft.com/office/drawing/2014/main" id="{821C8BE1-4376-4F73-B479-FF5778F621BF}"/>
              </a:ext>
            </a:extLst>
          </p:cNvPr>
          <p:cNvSpPr>
            <a:spLocks noGrp="1"/>
          </p:cNvSpPr>
          <p:nvPr>
            <p:ph idx="1"/>
          </p:nvPr>
        </p:nvSpPr>
        <p:spPr/>
        <p:txBody>
          <a:bodyPr/>
          <a:lstStyle/>
          <a:p>
            <a:r>
              <a:rPr lang="en-US">
                <a:ea typeface="ＭＳ Ｐゴシック"/>
              </a:rPr>
              <a:t>School of Medicine </a:t>
            </a:r>
          </a:p>
          <a:p>
            <a:pPr>
              <a:buFont typeface="Arial" panose="020B0604020202020204" pitchFamily="34" charset="0"/>
              <a:buChar char="•"/>
            </a:pPr>
            <a:r>
              <a:rPr lang="en-US">
                <a:ea typeface="ＭＳ Ｐゴシック"/>
              </a:rPr>
              <a:t>WebEx can be used </a:t>
            </a:r>
          </a:p>
          <a:p>
            <a:pPr marL="342582"/>
            <a:r>
              <a:rPr lang="en-US">
                <a:ea typeface="ＭＳ Ｐゴシック"/>
              </a:rPr>
              <a:t>All others </a:t>
            </a:r>
          </a:p>
          <a:p>
            <a:pPr>
              <a:buFont typeface="Arial" panose="020B0604020202020204" pitchFamily="34" charset="0"/>
              <a:buChar char="•"/>
            </a:pPr>
            <a:r>
              <a:rPr lang="en-US">
                <a:ea typeface="ＭＳ Ｐゴシック"/>
              </a:rPr>
              <a:t>Need to request and set up a HIPAA compliant Zoom account</a:t>
            </a:r>
          </a:p>
          <a:p>
            <a:pPr>
              <a:buFont typeface="Arial" panose="020B0604020202020204" pitchFamily="34" charset="0"/>
              <a:buChar char="•"/>
            </a:pPr>
            <a:r>
              <a:rPr lang="en-US">
                <a:ea typeface="ＭＳ Ｐゴシック"/>
              </a:rPr>
              <a:t>Safe computing website has information for setup</a:t>
            </a:r>
          </a:p>
          <a:p>
            <a:pPr>
              <a:buFont typeface="Arial" panose="020B0604020202020204" pitchFamily="34" charset="0"/>
              <a:buChar char="•"/>
            </a:pPr>
            <a:r>
              <a:rPr lang="en-US">
                <a:ea typeface="ＭＳ Ｐゴシック"/>
              </a:rPr>
              <a:t>Zoom accounts have been hacked, please use the waiting room option to ensure only hose invited are able to log into the session</a:t>
            </a:r>
          </a:p>
          <a:p>
            <a:pPr marL="0" indent="0"/>
            <a:r>
              <a:rPr lang="en-US">
                <a:ea typeface="ＭＳ Ｐゴシック"/>
              </a:rPr>
              <a:t>Email to study subjects </a:t>
            </a:r>
          </a:p>
          <a:p>
            <a:pPr>
              <a:buFont typeface="Arial" panose="020B0604020202020204" pitchFamily="34" charset="0"/>
              <a:buChar char="•"/>
            </a:pPr>
            <a:r>
              <a:rPr lang="en-US">
                <a:ea typeface="ＭＳ Ｐゴシック"/>
              </a:rPr>
              <a:t>Emails to study subjects should be encrypted </a:t>
            </a:r>
          </a:p>
          <a:p>
            <a:pPr marL="0" indent="0"/>
            <a:r>
              <a:rPr lang="en-US">
                <a:ea typeface="ＭＳ Ｐゴシック"/>
              </a:rPr>
              <a:t> 	</a:t>
            </a:r>
            <a:endParaRPr lang="en-US"/>
          </a:p>
          <a:p>
            <a:pPr marL="572770" lvl="1"/>
            <a:endParaRPr lang="en-US"/>
          </a:p>
          <a:p>
            <a:pPr marL="344170" lvl="1" indent="0">
              <a:buNone/>
            </a:pPr>
            <a:endParaRPr lang="en-US"/>
          </a:p>
          <a:p>
            <a:pPr marL="572770" lvl="1"/>
            <a:endParaRPr lang="en-US"/>
          </a:p>
        </p:txBody>
      </p:sp>
    </p:spTree>
    <p:extLst>
      <p:ext uri="{BB962C8B-B14F-4D97-AF65-F5344CB8AC3E}">
        <p14:creationId xmlns:p14="http://schemas.microsoft.com/office/powerpoint/2010/main" val="188767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AF72D-68C0-455A-982A-D0204D876C4D}"/>
              </a:ext>
            </a:extLst>
          </p:cNvPr>
          <p:cNvSpPr>
            <a:spLocks noGrp="1"/>
          </p:cNvSpPr>
          <p:nvPr>
            <p:ph type="title"/>
          </p:nvPr>
        </p:nvSpPr>
        <p:spPr/>
        <p:txBody>
          <a:bodyPr/>
          <a:lstStyle/>
          <a:p>
            <a:r>
              <a:rPr lang="en-US"/>
              <a:t>Encrypted emails </a:t>
            </a:r>
          </a:p>
        </p:txBody>
      </p:sp>
      <p:sp>
        <p:nvSpPr>
          <p:cNvPr id="3" name="Content Placeholder 2">
            <a:extLst>
              <a:ext uri="{FF2B5EF4-FFF2-40B4-BE49-F238E27FC236}">
                <a16:creationId xmlns:a16="http://schemas.microsoft.com/office/drawing/2014/main" id="{D12A1FC5-A780-426D-A85F-5C7490A81868}"/>
              </a:ext>
            </a:extLst>
          </p:cNvPr>
          <p:cNvSpPr>
            <a:spLocks noGrp="1"/>
          </p:cNvSpPr>
          <p:nvPr>
            <p:ph idx="1"/>
          </p:nvPr>
        </p:nvSpPr>
        <p:spPr/>
        <p:txBody>
          <a:bodyPr/>
          <a:lstStyle/>
          <a:p>
            <a:r>
              <a:rPr lang="en-US" sz="1800"/>
              <a:t>Study Subjects may have difficulty opening encrypted emails, please give them the following information:</a:t>
            </a:r>
          </a:p>
          <a:p>
            <a:pPr>
              <a:buFont typeface="Arial" panose="020B0604020202020204" pitchFamily="34" charset="0"/>
              <a:buChar char="•"/>
            </a:pPr>
            <a:r>
              <a:rPr lang="en-US" sz="1800"/>
              <a:t>If you have a unc.edu email address the email will arrive with (secure) in the subject line and you will be able to open it directly.</a:t>
            </a:r>
          </a:p>
          <a:p>
            <a:pPr>
              <a:buFont typeface="Arial" panose="020B0604020202020204" pitchFamily="34" charset="0"/>
              <a:buChar char="•"/>
            </a:pPr>
            <a:r>
              <a:rPr lang="en-US" sz="1800"/>
              <a:t>If you have an email address outside of the unc.edu email network, the email message will arrive encrypted with the subject line: “You’ve received an encrypted message from xxxx@unc.edu…”</a:t>
            </a:r>
          </a:p>
          <a:p>
            <a:pPr>
              <a:buFont typeface="Arial" panose="020B0604020202020204" pitchFamily="34" charset="0"/>
              <a:buChar char="•"/>
            </a:pPr>
            <a:r>
              <a:rPr lang="en-US" sz="1800"/>
              <a:t>When you open the encrypted attachment, you will have the option to access the message by signing in with a Microsoft account or by creating a one-time passcode.</a:t>
            </a:r>
          </a:p>
          <a:p>
            <a:pPr>
              <a:buFont typeface="Arial" panose="020B0604020202020204" pitchFamily="34" charset="0"/>
              <a:buChar char="•"/>
            </a:pPr>
            <a:r>
              <a:rPr lang="en-US" sz="1800"/>
              <a:t>If you use the one-time password option, a numerical passcode will be sent to your email.</a:t>
            </a:r>
          </a:p>
          <a:p>
            <a:pPr>
              <a:buFont typeface="Arial" panose="020B0604020202020204" pitchFamily="34" charset="0"/>
              <a:buChar char="•"/>
            </a:pPr>
            <a:r>
              <a:rPr lang="en-US" sz="1800"/>
              <a:t>If you indicate that your computer is secure you will have the option to directly open encrypted messages for up to 12 hours.</a:t>
            </a:r>
          </a:p>
          <a:p>
            <a:pPr>
              <a:buFont typeface="Arial" panose="020B0604020202020204" pitchFamily="34" charset="0"/>
              <a:buChar char="•"/>
            </a:pPr>
            <a:endParaRPr lang="en-US"/>
          </a:p>
        </p:txBody>
      </p:sp>
    </p:spTree>
    <p:extLst>
      <p:ext uri="{BB962C8B-B14F-4D97-AF65-F5344CB8AC3E}">
        <p14:creationId xmlns:p14="http://schemas.microsoft.com/office/powerpoint/2010/main" val="79635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F18CE-82C6-4EEA-B518-4980AC0E731D}"/>
              </a:ext>
            </a:extLst>
          </p:cNvPr>
          <p:cNvSpPr>
            <a:spLocks noGrp="1"/>
          </p:cNvSpPr>
          <p:nvPr>
            <p:ph type="title"/>
          </p:nvPr>
        </p:nvSpPr>
        <p:spPr/>
        <p:txBody>
          <a:bodyPr/>
          <a:lstStyle/>
          <a:p>
            <a:r>
              <a:rPr lang="en-US"/>
              <a:t>All HIPAA Privacy Regulations still apply</a:t>
            </a:r>
          </a:p>
        </p:txBody>
      </p:sp>
      <p:sp>
        <p:nvSpPr>
          <p:cNvPr id="3" name="Content Placeholder 2">
            <a:extLst>
              <a:ext uri="{FF2B5EF4-FFF2-40B4-BE49-F238E27FC236}">
                <a16:creationId xmlns:a16="http://schemas.microsoft.com/office/drawing/2014/main" id="{9C3FE4B9-6FA9-482E-9DDF-2CE59BFA44AA}"/>
              </a:ext>
            </a:extLst>
          </p:cNvPr>
          <p:cNvSpPr>
            <a:spLocks noGrp="1"/>
          </p:cNvSpPr>
          <p:nvPr>
            <p:ph idx="1"/>
          </p:nvPr>
        </p:nvSpPr>
        <p:spPr/>
        <p:txBody>
          <a:bodyPr/>
          <a:lstStyle/>
          <a:p>
            <a:r>
              <a:rPr lang="en-US" b="1" u="sng" dirty="0">
                <a:ea typeface="ＭＳ Ｐゴシック"/>
              </a:rPr>
              <a:t>HIPAA regulations have not been relaxed </a:t>
            </a:r>
            <a:endParaRPr lang="en-US" b="1" u="sng" dirty="0"/>
          </a:p>
          <a:p>
            <a:r>
              <a:rPr lang="en-US" dirty="0">
                <a:ea typeface="ＭＳ Ｐゴシック"/>
              </a:rPr>
              <a:t>Use only UNC email to contact study subjects, do not use your personal email </a:t>
            </a:r>
          </a:p>
          <a:p>
            <a:r>
              <a:rPr lang="en-US" dirty="0">
                <a:ea typeface="ＭＳ Ｐゴシック"/>
              </a:rPr>
              <a:t>While we continue to discourage the use of your personal cell phone to contact study subjects, we understand during this time of remote work it may be your only option. </a:t>
            </a:r>
          </a:p>
          <a:p>
            <a:r>
              <a:rPr lang="en-US" dirty="0">
                <a:ea typeface="ＭＳ Ｐゴシック"/>
              </a:rPr>
              <a:t>Please only use UNC IRB approved texting, do NOT text from your personal cell phone </a:t>
            </a:r>
            <a:endParaRPr lang="en-US"/>
          </a:p>
        </p:txBody>
      </p:sp>
    </p:spTree>
    <p:extLst>
      <p:ext uri="{BB962C8B-B14F-4D97-AF65-F5344CB8AC3E}">
        <p14:creationId xmlns:p14="http://schemas.microsoft.com/office/powerpoint/2010/main" val="3597013260"/>
      </p:ext>
    </p:extLst>
  </p:cSld>
  <p:clrMapOvr>
    <a:masterClrMapping/>
  </p:clrMapOvr>
</p:sld>
</file>

<file path=ppt/theme/theme1.xml><?xml version="1.0" encoding="utf-8"?>
<a:theme xmlns:a="http://schemas.openxmlformats.org/drawingml/2006/main" name="UNC-Research_template">
  <a:themeElements>
    <a:clrScheme name="Custom 2">
      <a:dk1>
        <a:srgbClr val="0B60A1"/>
      </a:dk1>
      <a:lt1>
        <a:srgbClr val="FEFCFF"/>
      </a:lt1>
      <a:dk2>
        <a:srgbClr val="747F81"/>
      </a:dk2>
      <a:lt2>
        <a:srgbClr val="D3CEC0"/>
      </a:lt2>
      <a:accent1>
        <a:srgbClr val="6699CC"/>
      </a:accent1>
      <a:accent2>
        <a:srgbClr val="1395A6"/>
      </a:accent2>
      <a:accent3>
        <a:srgbClr val="128C61"/>
      </a:accent3>
      <a:accent4>
        <a:srgbClr val="AA5B22"/>
      </a:accent4>
      <a:accent5>
        <a:srgbClr val="C7621F"/>
      </a:accent5>
      <a:accent6>
        <a:srgbClr val="F0BA14"/>
      </a:accent6>
      <a:hlink>
        <a:srgbClr val="6699CC"/>
      </a:hlink>
      <a:folHlink>
        <a:srgbClr val="0B60A1"/>
      </a:folHlink>
    </a:clrScheme>
    <a:fontScheme name="UNC-Research">
      <a:majorFont>
        <a:latin typeface="Tahom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1879</Words>
  <Application>Microsoft Office PowerPoint</Application>
  <PresentationFormat>On-screen Show (4:3)</PresentationFormat>
  <Paragraphs>216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UNC-Research_template</vt:lpstr>
      <vt:lpstr>COVID-19 and Clinical Research </vt:lpstr>
      <vt:lpstr>Objectives </vt:lpstr>
      <vt:lpstr>  </vt:lpstr>
      <vt:lpstr>Key Takeaways </vt:lpstr>
      <vt:lpstr>Key Takeaways - continued</vt:lpstr>
      <vt:lpstr>Research Personnel </vt:lpstr>
      <vt:lpstr>Remote Study Visits </vt:lpstr>
      <vt:lpstr>Encrypted emails </vt:lpstr>
      <vt:lpstr>All HIPAA Privacy Regulations still apply</vt:lpstr>
      <vt:lpstr>New Clinical Trials </vt:lpstr>
      <vt:lpstr>Consenting Study Subjects in Isolation  </vt:lpstr>
      <vt:lpstr>Documentation </vt:lpstr>
      <vt:lpstr>Documentation </vt:lpstr>
      <vt:lpstr>Key Takeaway-What does this mean for my IRB submission </vt:lpstr>
      <vt:lpstr>Key Takeaway-What does this mean for my IRB submission </vt:lpstr>
      <vt:lpstr>Consent Processes-IRB</vt:lpstr>
      <vt:lpstr>COVID Submission Table-IRB</vt:lpstr>
      <vt:lpstr>Key Takeaway-What does this mean for my IRB submission </vt:lpstr>
      <vt:lpstr>What if the IRB has not approved my submission for COVID changes. </vt:lpstr>
      <vt:lpstr>ClinicalTrials.gov</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and Clinical Research </dc:title>
  <dc:creator>Nelson, Christine</dc:creator>
  <cp:lastModifiedBy>Nelson, Christine</cp:lastModifiedBy>
  <cp:revision>36</cp:revision>
  <dcterms:created xsi:type="dcterms:W3CDTF">2020-04-15T12:30:36Z</dcterms:created>
  <dcterms:modified xsi:type="dcterms:W3CDTF">2020-04-23T19:12:41Z</dcterms:modified>
</cp:coreProperties>
</file>