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Lst>
  <p:sldIdLst>
    <p:sldId id="256" r:id="rId2"/>
    <p:sldId id="257" r:id="rId3"/>
    <p:sldId id="268" r:id="rId4"/>
    <p:sldId id="274" r:id="rId5"/>
    <p:sldId id="273" r:id="rId6"/>
    <p:sldId id="275" r:id="rId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8" d="100"/>
          <a:sy n="78" d="100"/>
        </p:scale>
        <p:origin x="-2574" y="-7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F24682-CE0F-47D1-97C1-0AB1A8AEF336}"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en-US"/>
        </a:p>
      </dgm:t>
    </dgm:pt>
    <dgm:pt modelId="{7611B68E-06F8-4A37-9D09-2B38D8B3754E}">
      <dgm:prSet phldrT="[Text]"/>
      <dgm:spPr/>
      <dgm:t>
        <a:bodyPr/>
        <a:lstStyle/>
        <a:p>
          <a:r>
            <a:rPr lang="en-US" dirty="0" smtClean="0"/>
            <a:t>Search</a:t>
          </a:r>
          <a:endParaRPr lang="en-US" dirty="0"/>
        </a:p>
      </dgm:t>
    </dgm:pt>
    <dgm:pt modelId="{A45A6D7B-FAC6-4CF7-99D1-62F1151C482B}" type="parTrans" cxnId="{EDF61324-0564-4988-9512-280ABB7A52BC}">
      <dgm:prSet/>
      <dgm:spPr/>
      <dgm:t>
        <a:bodyPr/>
        <a:lstStyle/>
        <a:p>
          <a:endParaRPr lang="en-US"/>
        </a:p>
      </dgm:t>
    </dgm:pt>
    <dgm:pt modelId="{C2BE64A4-F8D6-4329-ACBD-25C066BED27D}" type="sibTrans" cxnId="{EDF61324-0564-4988-9512-280ABB7A52BC}">
      <dgm:prSet/>
      <dgm:spPr/>
      <dgm:t>
        <a:bodyPr/>
        <a:lstStyle/>
        <a:p>
          <a:endParaRPr lang="en-US"/>
        </a:p>
      </dgm:t>
    </dgm:pt>
    <dgm:pt modelId="{A12E2EDD-A5D9-45F2-A843-C44C3F066C05}">
      <dgm:prSet phldrT="[Text]"/>
      <dgm:spPr/>
      <dgm:t>
        <a:bodyPr/>
        <a:lstStyle/>
        <a:p>
          <a:r>
            <a:rPr lang="en-US" dirty="0" smtClean="0"/>
            <a:t>Look at the COS Pivot Database (there are trainings available for this system)</a:t>
          </a:r>
          <a:endParaRPr lang="en-US" dirty="0"/>
        </a:p>
      </dgm:t>
    </dgm:pt>
    <dgm:pt modelId="{2DED7062-4D22-412D-AF85-4813BDE7F185}" type="parTrans" cxnId="{08AB0C2F-7B3A-4BFD-8E15-19684DA551AC}">
      <dgm:prSet/>
      <dgm:spPr/>
      <dgm:t>
        <a:bodyPr/>
        <a:lstStyle/>
        <a:p>
          <a:endParaRPr lang="en-US"/>
        </a:p>
      </dgm:t>
    </dgm:pt>
    <dgm:pt modelId="{3B423F15-F275-4E12-8A67-8A602512673B}" type="sibTrans" cxnId="{08AB0C2F-7B3A-4BFD-8E15-19684DA551AC}">
      <dgm:prSet/>
      <dgm:spPr/>
      <dgm:t>
        <a:bodyPr/>
        <a:lstStyle/>
        <a:p>
          <a:endParaRPr lang="en-US"/>
        </a:p>
      </dgm:t>
    </dgm:pt>
    <dgm:pt modelId="{8E6B0CE3-4827-49A2-939B-6633F69ACAAD}">
      <dgm:prSet phldrT="[Text]"/>
      <dgm:spPr/>
      <dgm:t>
        <a:bodyPr/>
        <a:lstStyle/>
        <a:p>
          <a:r>
            <a:rPr lang="en-US" dirty="0" smtClean="0"/>
            <a:t>Look at other available Funding resources (databases, google, funding notices, publications thanking funders)</a:t>
          </a:r>
          <a:endParaRPr lang="en-US" dirty="0"/>
        </a:p>
      </dgm:t>
    </dgm:pt>
    <dgm:pt modelId="{0179DE59-7F55-4F5C-985E-08A4F19E979B}" type="parTrans" cxnId="{B98EB7EE-8EDD-467A-8BD5-F4F598640055}">
      <dgm:prSet/>
      <dgm:spPr/>
      <dgm:t>
        <a:bodyPr/>
        <a:lstStyle/>
        <a:p>
          <a:endParaRPr lang="en-US"/>
        </a:p>
      </dgm:t>
    </dgm:pt>
    <dgm:pt modelId="{8B7C924C-B23E-4822-9F6F-0750E37E1CB9}" type="sibTrans" cxnId="{B98EB7EE-8EDD-467A-8BD5-F4F598640055}">
      <dgm:prSet/>
      <dgm:spPr/>
      <dgm:t>
        <a:bodyPr/>
        <a:lstStyle/>
        <a:p>
          <a:endParaRPr lang="en-US"/>
        </a:p>
      </dgm:t>
    </dgm:pt>
    <dgm:pt modelId="{62BFAC0D-7616-49B5-A8A9-519558E26DE5}">
      <dgm:prSet phldrT="[Text]"/>
      <dgm:spPr/>
      <dgm:t>
        <a:bodyPr/>
        <a:lstStyle/>
        <a:p>
          <a:r>
            <a:rPr lang="en-US" dirty="0" smtClean="0"/>
            <a:t>Confer</a:t>
          </a:r>
          <a:endParaRPr lang="en-US" dirty="0"/>
        </a:p>
      </dgm:t>
    </dgm:pt>
    <dgm:pt modelId="{60685959-1334-4810-9856-48C7329A3B7A}" type="parTrans" cxnId="{5D776FEF-95E0-48AD-934A-7EDF9CFEA8C3}">
      <dgm:prSet/>
      <dgm:spPr/>
      <dgm:t>
        <a:bodyPr/>
        <a:lstStyle/>
        <a:p>
          <a:endParaRPr lang="en-US"/>
        </a:p>
      </dgm:t>
    </dgm:pt>
    <dgm:pt modelId="{09A31202-7324-46C2-B39E-2836854B1DFD}" type="sibTrans" cxnId="{5D776FEF-95E0-48AD-934A-7EDF9CFEA8C3}">
      <dgm:prSet/>
      <dgm:spPr/>
      <dgm:t>
        <a:bodyPr/>
        <a:lstStyle/>
        <a:p>
          <a:endParaRPr lang="en-US"/>
        </a:p>
      </dgm:t>
    </dgm:pt>
    <dgm:pt modelId="{4B68FC28-33DA-49B9-80AC-90951016756A}">
      <dgm:prSet phldrT="[Text]"/>
      <dgm:spPr/>
      <dgm:t>
        <a:bodyPr/>
        <a:lstStyle/>
        <a:p>
          <a:r>
            <a:rPr lang="en-US" dirty="0" smtClean="0"/>
            <a:t>Talk to other postdocs about funding opportunities they know about or have been successful winning</a:t>
          </a:r>
          <a:endParaRPr lang="en-US" dirty="0"/>
        </a:p>
      </dgm:t>
    </dgm:pt>
    <dgm:pt modelId="{7B6F9171-5B49-45A1-BDD1-3B1A4C24AAA1}" type="parTrans" cxnId="{95D65071-9CD3-43B0-A6BD-61065C25C8D6}">
      <dgm:prSet/>
      <dgm:spPr/>
      <dgm:t>
        <a:bodyPr/>
        <a:lstStyle/>
        <a:p>
          <a:endParaRPr lang="en-US"/>
        </a:p>
      </dgm:t>
    </dgm:pt>
    <dgm:pt modelId="{B946ABE3-3051-4B97-A63D-BFDCB9C9217D}" type="sibTrans" cxnId="{95D65071-9CD3-43B0-A6BD-61065C25C8D6}">
      <dgm:prSet/>
      <dgm:spPr/>
      <dgm:t>
        <a:bodyPr/>
        <a:lstStyle/>
        <a:p>
          <a:endParaRPr lang="en-US"/>
        </a:p>
      </dgm:t>
    </dgm:pt>
    <dgm:pt modelId="{7BEE772A-6A04-4C92-9395-B7ACE3A9E595}">
      <dgm:prSet phldrT="[Text]"/>
      <dgm:spPr/>
      <dgm:t>
        <a:bodyPr/>
        <a:lstStyle/>
        <a:p>
          <a:r>
            <a:rPr lang="en-US" dirty="0" smtClean="0"/>
            <a:t>Talk to your mentor, other advisors, and area specific librarians</a:t>
          </a:r>
          <a:endParaRPr lang="en-US" dirty="0"/>
        </a:p>
      </dgm:t>
    </dgm:pt>
    <dgm:pt modelId="{E2DDA24D-647E-42F6-8D2D-2A304CA74168}" type="parTrans" cxnId="{A36A7622-26C2-4C38-ABC2-71A8EB3C304B}">
      <dgm:prSet/>
      <dgm:spPr/>
      <dgm:t>
        <a:bodyPr/>
        <a:lstStyle/>
        <a:p>
          <a:endParaRPr lang="en-US"/>
        </a:p>
      </dgm:t>
    </dgm:pt>
    <dgm:pt modelId="{BAC8E27C-9A90-491E-A48D-B5CE033FD94C}" type="sibTrans" cxnId="{A36A7622-26C2-4C38-ABC2-71A8EB3C304B}">
      <dgm:prSet/>
      <dgm:spPr/>
      <dgm:t>
        <a:bodyPr/>
        <a:lstStyle/>
        <a:p>
          <a:endParaRPr lang="en-US"/>
        </a:p>
      </dgm:t>
    </dgm:pt>
    <dgm:pt modelId="{80F3DE2A-BF22-4F5E-A5D5-1336A8C06B76}">
      <dgm:prSet phldrT="[Text]"/>
      <dgm:spPr/>
      <dgm:t>
        <a:bodyPr/>
        <a:lstStyle/>
        <a:p>
          <a:r>
            <a:rPr lang="en-US" dirty="0" smtClean="0"/>
            <a:t>Verify</a:t>
          </a:r>
          <a:endParaRPr lang="en-US" dirty="0"/>
        </a:p>
      </dgm:t>
    </dgm:pt>
    <dgm:pt modelId="{30A52070-892D-48C7-B84C-D8A289BD5D1B}" type="parTrans" cxnId="{170F4A82-C4A6-4428-85F3-BB38456186F4}">
      <dgm:prSet/>
      <dgm:spPr/>
      <dgm:t>
        <a:bodyPr/>
        <a:lstStyle/>
        <a:p>
          <a:endParaRPr lang="en-US"/>
        </a:p>
      </dgm:t>
    </dgm:pt>
    <dgm:pt modelId="{AB0F3D83-300C-4E6E-B8F3-3F4838EDCE02}" type="sibTrans" cxnId="{170F4A82-C4A6-4428-85F3-BB38456186F4}">
      <dgm:prSet/>
      <dgm:spPr/>
      <dgm:t>
        <a:bodyPr/>
        <a:lstStyle/>
        <a:p>
          <a:endParaRPr lang="en-US"/>
        </a:p>
      </dgm:t>
    </dgm:pt>
    <dgm:pt modelId="{5663A510-1285-48E4-935A-71363CE60E14}">
      <dgm:prSet phldrT="[Text]"/>
      <dgm:spPr/>
      <dgm:t>
        <a:bodyPr/>
        <a:lstStyle/>
        <a:p>
          <a:r>
            <a:rPr lang="en-US" dirty="0" smtClean="0"/>
            <a:t>Is the opportunity a Limited Submission or does it require internal coordination?</a:t>
          </a:r>
          <a:endParaRPr lang="en-US" dirty="0"/>
        </a:p>
      </dgm:t>
    </dgm:pt>
    <dgm:pt modelId="{A537E52F-A2A1-4674-A33E-D0996F3DEAFC}" type="parTrans" cxnId="{A323BC2D-F55B-4EE6-B839-9A2E86911351}">
      <dgm:prSet/>
      <dgm:spPr/>
      <dgm:t>
        <a:bodyPr/>
        <a:lstStyle/>
        <a:p>
          <a:endParaRPr lang="en-US"/>
        </a:p>
      </dgm:t>
    </dgm:pt>
    <dgm:pt modelId="{EA9F9B0A-F056-4DB6-A392-1BF0296DD12B}" type="sibTrans" cxnId="{A323BC2D-F55B-4EE6-B839-9A2E86911351}">
      <dgm:prSet/>
      <dgm:spPr/>
      <dgm:t>
        <a:bodyPr/>
        <a:lstStyle/>
        <a:p>
          <a:endParaRPr lang="en-US"/>
        </a:p>
      </dgm:t>
    </dgm:pt>
    <dgm:pt modelId="{17EC17CB-53F8-4FD6-8D7A-65D48DB80A84}">
      <dgm:prSet phldrT="[Text]"/>
      <dgm:spPr/>
      <dgm:t>
        <a:bodyPr/>
        <a:lstStyle/>
        <a:p>
          <a:r>
            <a:rPr lang="en-US" dirty="0" smtClean="0"/>
            <a:t>Will your mentor, department, or the institution support your application?</a:t>
          </a:r>
          <a:endParaRPr lang="en-US" dirty="0"/>
        </a:p>
      </dgm:t>
    </dgm:pt>
    <dgm:pt modelId="{DFB5C070-AED1-425A-BF04-4B25BF8BF497}" type="parTrans" cxnId="{C5FD9BE4-941C-4A36-B969-889B1789AA9C}">
      <dgm:prSet/>
      <dgm:spPr/>
      <dgm:t>
        <a:bodyPr/>
        <a:lstStyle/>
        <a:p>
          <a:endParaRPr lang="en-US"/>
        </a:p>
      </dgm:t>
    </dgm:pt>
    <dgm:pt modelId="{76C913C9-01EC-4F4A-93CE-AB7D1422A3CC}" type="sibTrans" cxnId="{C5FD9BE4-941C-4A36-B969-889B1789AA9C}">
      <dgm:prSet/>
      <dgm:spPr/>
      <dgm:t>
        <a:bodyPr/>
        <a:lstStyle/>
        <a:p>
          <a:endParaRPr lang="en-US"/>
        </a:p>
      </dgm:t>
    </dgm:pt>
    <dgm:pt modelId="{4EBEEAA0-9E80-4D8A-8AC4-637E70BA5351}">
      <dgm:prSet phldrT="[Text]"/>
      <dgm:spPr/>
      <dgm:t>
        <a:bodyPr/>
        <a:lstStyle/>
        <a:p>
          <a:r>
            <a:rPr lang="en-US" dirty="0" smtClean="0"/>
            <a:t>What steps do you need to take to apply for this funding according to your lab, department, school, </a:t>
          </a:r>
          <a:r>
            <a:rPr lang="en-US" dirty="0" err="1" smtClean="0"/>
            <a:t>etc</a:t>
          </a:r>
          <a:r>
            <a:rPr lang="en-US" dirty="0" smtClean="0"/>
            <a:t>?</a:t>
          </a:r>
          <a:endParaRPr lang="en-US" dirty="0"/>
        </a:p>
      </dgm:t>
    </dgm:pt>
    <dgm:pt modelId="{B1B0F195-BA97-484B-9A85-CA2268B3AAA4}" type="parTrans" cxnId="{6F031E3C-69FE-4232-8558-82171570F297}">
      <dgm:prSet/>
      <dgm:spPr/>
      <dgm:t>
        <a:bodyPr/>
        <a:lstStyle/>
        <a:p>
          <a:endParaRPr lang="en-US"/>
        </a:p>
      </dgm:t>
    </dgm:pt>
    <dgm:pt modelId="{1AF7D4CD-5FFE-47F5-AE3C-13C35C6AD24B}" type="sibTrans" cxnId="{6F031E3C-69FE-4232-8558-82171570F297}">
      <dgm:prSet/>
      <dgm:spPr/>
      <dgm:t>
        <a:bodyPr/>
        <a:lstStyle/>
        <a:p>
          <a:endParaRPr lang="en-US"/>
        </a:p>
      </dgm:t>
    </dgm:pt>
    <dgm:pt modelId="{A1EDD213-12B5-45FC-BF6D-12CCF335E0E6}">
      <dgm:prSet phldrT="[Text]"/>
      <dgm:spPr/>
      <dgm:t>
        <a:bodyPr/>
        <a:lstStyle/>
        <a:p>
          <a:r>
            <a:rPr lang="en-US" b="1" dirty="0" smtClean="0"/>
            <a:t>6 – 18 months PRIOR to when you need funding</a:t>
          </a:r>
          <a:endParaRPr lang="en-US" b="1" dirty="0"/>
        </a:p>
      </dgm:t>
    </dgm:pt>
    <dgm:pt modelId="{BE98FEC5-193D-4A42-A037-8D5530B5AEBD}" type="parTrans" cxnId="{555013D4-1D7C-444F-A705-08039D4106C9}">
      <dgm:prSet/>
      <dgm:spPr/>
      <dgm:t>
        <a:bodyPr/>
        <a:lstStyle/>
        <a:p>
          <a:endParaRPr lang="en-US"/>
        </a:p>
      </dgm:t>
    </dgm:pt>
    <dgm:pt modelId="{5B777442-B274-4054-89E7-A0FA2DF3378A}" type="sibTrans" cxnId="{555013D4-1D7C-444F-A705-08039D4106C9}">
      <dgm:prSet/>
      <dgm:spPr/>
      <dgm:t>
        <a:bodyPr/>
        <a:lstStyle/>
        <a:p>
          <a:endParaRPr lang="en-US"/>
        </a:p>
      </dgm:t>
    </dgm:pt>
    <dgm:pt modelId="{913A6421-F1BF-4DED-922F-E1FFF6216F7C}" type="pres">
      <dgm:prSet presAssocID="{09F24682-CE0F-47D1-97C1-0AB1A8AEF336}" presName="linearFlow" presStyleCnt="0">
        <dgm:presLayoutVars>
          <dgm:dir/>
          <dgm:animLvl val="lvl"/>
          <dgm:resizeHandles val="exact"/>
        </dgm:presLayoutVars>
      </dgm:prSet>
      <dgm:spPr/>
      <dgm:t>
        <a:bodyPr/>
        <a:lstStyle/>
        <a:p>
          <a:endParaRPr lang="en-US"/>
        </a:p>
      </dgm:t>
    </dgm:pt>
    <dgm:pt modelId="{3F326299-F0DE-42AC-8F16-28578DE6FF2A}" type="pres">
      <dgm:prSet presAssocID="{7611B68E-06F8-4A37-9D09-2B38D8B3754E}" presName="composite" presStyleCnt="0"/>
      <dgm:spPr/>
    </dgm:pt>
    <dgm:pt modelId="{331CBA8D-93C5-440D-9B0E-33BD40E9E800}" type="pres">
      <dgm:prSet presAssocID="{7611B68E-06F8-4A37-9D09-2B38D8B3754E}" presName="parentText" presStyleLbl="alignNode1" presStyleIdx="0" presStyleCnt="3">
        <dgm:presLayoutVars>
          <dgm:chMax val="1"/>
          <dgm:bulletEnabled val="1"/>
        </dgm:presLayoutVars>
      </dgm:prSet>
      <dgm:spPr/>
      <dgm:t>
        <a:bodyPr/>
        <a:lstStyle/>
        <a:p>
          <a:endParaRPr lang="en-US"/>
        </a:p>
      </dgm:t>
    </dgm:pt>
    <dgm:pt modelId="{2F08E2EE-DAF4-42EA-A9F2-B22D0582C2AA}" type="pres">
      <dgm:prSet presAssocID="{7611B68E-06F8-4A37-9D09-2B38D8B3754E}" presName="descendantText" presStyleLbl="alignAcc1" presStyleIdx="0" presStyleCnt="3">
        <dgm:presLayoutVars>
          <dgm:bulletEnabled val="1"/>
        </dgm:presLayoutVars>
      </dgm:prSet>
      <dgm:spPr/>
      <dgm:t>
        <a:bodyPr/>
        <a:lstStyle/>
        <a:p>
          <a:endParaRPr lang="en-US"/>
        </a:p>
      </dgm:t>
    </dgm:pt>
    <dgm:pt modelId="{5AC16637-4F4B-42CE-8696-1C842571F97F}" type="pres">
      <dgm:prSet presAssocID="{C2BE64A4-F8D6-4329-ACBD-25C066BED27D}" presName="sp" presStyleCnt="0"/>
      <dgm:spPr/>
    </dgm:pt>
    <dgm:pt modelId="{D82F8907-63D2-41D0-910E-571DA233F2AF}" type="pres">
      <dgm:prSet presAssocID="{62BFAC0D-7616-49B5-A8A9-519558E26DE5}" presName="composite" presStyleCnt="0"/>
      <dgm:spPr/>
    </dgm:pt>
    <dgm:pt modelId="{FCB8C406-E3DD-4354-878A-A26B3020E75D}" type="pres">
      <dgm:prSet presAssocID="{62BFAC0D-7616-49B5-A8A9-519558E26DE5}" presName="parentText" presStyleLbl="alignNode1" presStyleIdx="1" presStyleCnt="3">
        <dgm:presLayoutVars>
          <dgm:chMax val="1"/>
          <dgm:bulletEnabled val="1"/>
        </dgm:presLayoutVars>
      </dgm:prSet>
      <dgm:spPr/>
      <dgm:t>
        <a:bodyPr/>
        <a:lstStyle/>
        <a:p>
          <a:endParaRPr lang="en-US"/>
        </a:p>
      </dgm:t>
    </dgm:pt>
    <dgm:pt modelId="{95FE6D18-164E-4DF6-B01D-11F6E864B095}" type="pres">
      <dgm:prSet presAssocID="{62BFAC0D-7616-49B5-A8A9-519558E26DE5}" presName="descendantText" presStyleLbl="alignAcc1" presStyleIdx="1" presStyleCnt="3">
        <dgm:presLayoutVars>
          <dgm:bulletEnabled val="1"/>
        </dgm:presLayoutVars>
      </dgm:prSet>
      <dgm:spPr/>
      <dgm:t>
        <a:bodyPr/>
        <a:lstStyle/>
        <a:p>
          <a:endParaRPr lang="en-US"/>
        </a:p>
      </dgm:t>
    </dgm:pt>
    <dgm:pt modelId="{7C0298BF-D3F2-4F2C-B3FD-95D67A5E7985}" type="pres">
      <dgm:prSet presAssocID="{09A31202-7324-46C2-B39E-2836854B1DFD}" presName="sp" presStyleCnt="0"/>
      <dgm:spPr/>
    </dgm:pt>
    <dgm:pt modelId="{07566C7C-C3ED-4BBF-BDF7-F32718CF344B}" type="pres">
      <dgm:prSet presAssocID="{80F3DE2A-BF22-4F5E-A5D5-1336A8C06B76}" presName="composite" presStyleCnt="0"/>
      <dgm:spPr/>
    </dgm:pt>
    <dgm:pt modelId="{38CD8396-6BF5-4DD0-8F41-FABD82743074}" type="pres">
      <dgm:prSet presAssocID="{80F3DE2A-BF22-4F5E-A5D5-1336A8C06B76}" presName="parentText" presStyleLbl="alignNode1" presStyleIdx="2" presStyleCnt="3">
        <dgm:presLayoutVars>
          <dgm:chMax val="1"/>
          <dgm:bulletEnabled val="1"/>
        </dgm:presLayoutVars>
      </dgm:prSet>
      <dgm:spPr/>
      <dgm:t>
        <a:bodyPr/>
        <a:lstStyle/>
        <a:p>
          <a:endParaRPr lang="en-US"/>
        </a:p>
      </dgm:t>
    </dgm:pt>
    <dgm:pt modelId="{CA5142A8-D9AE-40BE-8FE6-747CDA0DC7EA}" type="pres">
      <dgm:prSet presAssocID="{80F3DE2A-BF22-4F5E-A5D5-1336A8C06B76}" presName="descendantText" presStyleLbl="alignAcc1" presStyleIdx="2" presStyleCnt="3">
        <dgm:presLayoutVars>
          <dgm:bulletEnabled val="1"/>
        </dgm:presLayoutVars>
      </dgm:prSet>
      <dgm:spPr/>
      <dgm:t>
        <a:bodyPr/>
        <a:lstStyle/>
        <a:p>
          <a:endParaRPr lang="en-US"/>
        </a:p>
      </dgm:t>
    </dgm:pt>
  </dgm:ptLst>
  <dgm:cxnLst>
    <dgm:cxn modelId="{31259398-58D4-4891-A664-9E8E494C33D8}" type="presOf" srcId="{17EC17CB-53F8-4FD6-8D7A-65D48DB80A84}" destId="{CA5142A8-D9AE-40BE-8FE6-747CDA0DC7EA}" srcOrd="0" destOrd="1" presId="urn:microsoft.com/office/officeart/2005/8/layout/chevron2"/>
    <dgm:cxn modelId="{95D65071-9CD3-43B0-A6BD-61065C25C8D6}" srcId="{62BFAC0D-7616-49B5-A8A9-519558E26DE5}" destId="{4B68FC28-33DA-49B9-80AC-90951016756A}" srcOrd="0" destOrd="0" parTransId="{7B6F9171-5B49-45A1-BDD1-3B1A4C24AAA1}" sibTransId="{B946ABE3-3051-4B97-A63D-BFDCB9C9217D}"/>
    <dgm:cxn modelId="{5D776FEF-95E0-48AD-934A-7EDF9CFEA8C3}" srcId="{09F24682-CE0F-47D1-97C1-0AB1A8AEF336}" destId="{62BFAC0D-7616-49B5-A8A9-519558E26DE5}" srcOrd="1" destOrd="0" parTransId="{60685959-1334-4810-9856-48C7329A3B7A}" sibTransId="{09A31202-7324-46C2-B39E-2836854B1DFD}"/>
    <dgm:cxn modelId="{D1B9284A-CF30-4225-9256-BFBB01FD2710}" type="presOf" srcId="{4EBEEAA0-9E80-4D8A-8AC4-637E70BA5351}" destId="{CA5142A8-D9AE-40BE-8FE6-747CDA0DC7EA}" srcOrd="0" destOrd="2" presId="urn:microsoft.com/office/officeart/2005/8/layout/chevron2"/>
    <dgm:cxn modelId="{F1DDD796-DB2A-40EE-BEC3-53B1EE6003BD}" type="presOf" srcId="{7BEE772A-6A04-4C92-9395-B7ACE3A9E595}" destId="{95FE6D18-164E-4DF6-B01D-11F6E864B095}" srcOrd="0" destOrd="1" presId="urn:microsoft.com/office/officeart/2005/8/layout/chevron2"/>
    <dgm:cxn modelId="{A323BC2D-F55B-4EE6-B839-9A2E86911351}" srcId="{80F3DE2A-BF22-4F5E-A5D5-1336A8C06B76}" destId="{5663A510-1285-48E4-935A-71363CE60E14}" srcOrd="0" destOrd="0" parTransId="{A537E52F-A2A1-4674-A33E-D0996F3DEAFC}" sibTransId="{EA9F9B0A-F056-4DB6-A392-1BF0296DD12B}"/>
    <dgm:cxn modelId="{CAB4F6C2-BE5C-42BD-A83E-F949104BBC96}" type="presOf" srcId="{7611B68E-06F8-4A37-9D09-2B38D8B3754E}" destId="{331CBA8D-93C5-440D-9B0E-33BD40E9E800}" srcOrd="0" destOrd="0" presId="urn:microsoft.com/office/officeart/2005/8/layout/chevron2"/>
    <dgm:cxn modelId="{65702613-290B-49AD-B6C4-17759636A9BF}" type="presOf" srcId="{80F3DE2A-BF22-4F5E-A5D5-1336A8C06B76}" destId="{38CD8396-6BF5-4DD0-8F41-FABD82743074}" srcOrd="0" destOrd="0" presId="urn:microsoft.com/office/officeart/2005/8/layout/chevron2"/>
    <dgm:cxn modelId="{F427B23D-D952-4255-9398-6FF74BD46492}" type="presOf" srcId="{09F24682-CE0F-47D1-97C1-0AB1A8AEF336}" destId="{913A6421-F1BF-4DED-922F-E1FFF6216F7C}" srcOrd="0" destOrd="0" presId="urn:microsoft.com/office/officeart/2005/8/layout/chevron2"/>
    <dgm:cxn modelId="{9B17A7FF-0943-4CB2-84A7-EF524B69ED34}" type="presOf" srcId="{8E6B0CE3-4827-49A2-939B-6633F69ACAAD}" destId="{2F08E2EE-DAF4-42EA-A9F2-B22D0582C2AA}" srcOrd="0" destOrd="2" presId="urn:microsoft.com/office/officeart/2005/8/layout/chevron2"/>
    <dgm:cxn modelId="{6F031E3C-69FE-4232-8558-82171570F297}" srcId="{80F3DE2A-BF22-4F5E-A5D5-1336A8C06B76}" destId="{4EBEEAA0-9E80-4D8A-8AC4-637E70BA5351}" srcOrd="2" destOrd="0" parTransId="{B1B0F195-BA97-484B-9A85-CA2268B3AAA4}" sibTransId="{1AF7D4CD-5FFE-47F5-AE3C-13C35C6AD24B}"/>
    <dgm:cxn modelId="{8CBDB89E-2C30-4618-9297-F321D99D2A1D}" type="presOf" srcId="{62BFAC0D-7616-49B5-A8A9-519558E26DE5}" destId="{FCB8C406-E3DD-4354-878A-A26B3020E75D}" srcOrd="0" destOrd="0" presId="urn:microsoft.com/office/officeart/2005/8/layout/chevron2"/>
    <dgm:cxn modelId="{225405E9-0D8A-40AB-8392-22E0A0AC38EC}" type="presOf" srcId="{4B68FC28-33DA-49B9-80AC-90951016756A}" destId="{95FE6D18-164E-4DF6-B01D-11F6E864B095}" srcOrd="0" destOrd="0" presId="urn:microsoft.com/office/officeart/2005/8/layout/chevron2"/>
    <dgm:cxn modelId="{555013D4-1D7C-444F-A705-08039D4106C9}" srcId="{7611B68E-06F8-4A37-9D09-2B38D8B3754E}" destId="{A1EDD213-12B5-45FC-BF6D-12CCF335E0E6}" srcOrd="0" destOrd="0" parTransId="{BE98FEC5-193D-4A42-A037-8D5530B5AEBD}" sibTransId="{5B777442-B274-4054-89E7-A0FA2DF3378A}"/>
    <dgm:cxn modelId="{170F4A82-C4A6-4428-85F3-BB38456186F4}" srcId="{09F24682-CE0F-47D1-97C1-0AB1A8AEF336}" destId="{80F3DE2A-BF22-4F5E-A5D5-1336A8C06B76}" srcOrd="2" destOrd="0" parTransId="{30A52070-892D-48C7-B84C-D8A289BD5D1B}" sibTransId="{AB0F3D83-300C-4E6E-B8F3-3F4838EDCE02}"/>
    <dgm:cxn modelId="{EDF61324-0564-4988-9512-280ABB7A52BC}" srcId="{09F24682-CE0F-47D1-97C1-0AB1A8AEF336}" destId="{7611B68E-06F8-4A37-9D09-2B38D8B3754E}" srcOrd="0" destOrd="0" parTransId="{A45A6D7B-FAC6-4CF7-99D1-62F1151C482B}" sibTransId="{C2BE64A4-F8D6-4329-ACBD-25C066BED27D}"/>
    <dgm:cxn modelId="{B98EB7EE-8EDD-467A-8BD5-F4F598640055}" srcId="{7611B68E-06F8-4A37-9D09-2B38D8B3754E}" destId="{8E6B0CE3-4827-49A2-939B-6633F69ACAAD}" srcOrd="2" destOrd="0" parTransId="{0179DE59-7F55-4F5C-985E-08A4F19E979B}" sibTransId="{8B7C924C-B23E-4822-9F6F-0750E37E1CB9}"/>
    <dgm:cxn modelId="{A36A7622-26C2-4C38-ABC2-71A8EB3C304B}" srcId="{62BFAC0D-7616-49B5-A8A9-519558E26DE5}" destId="{7BEE772A-6A04-4C92-9395-B7ACE3A9E595}" srcOrd="1" destOrd="0" parTransId="{E2DDA24D-647E-42F6-8D2D-2A304CA74168}" sibTransId="{BAC8E27C-9A90-491E-A48D-B5CE033FD94C}"/>
    <dgm:cxn modelId="{034B7452-65AF-42EA-9C8A-E3040BC8B403}" type="presOf" srcId="{5663A510-1285-48E4-935A-71363CE60E14}" destId="{CA5142A8-D9AE-40BE-8FE6-747CDA0DC7EA}" srcOrd="0" destOrd="0" presId="urn:microsoft.com/office/officeart/2005/8/layout/chevron2"/>
    <dgm:cxn modelId="{08AB0C2F-7B3A-4BFD-8E15-19684DA551AC}" srcId="{7611B68E-06F8-4A37-9D09-2B38D8B3754E}" destId="{A12E2EDD-A5D9-45F2-A843-C44C3F066C05}" srcOrd="1" destOrd="0" parTransId="{2DED7062-4D22-412D-AF85-4813BDE7F185}" sibTransId="{3B423F15-F275-4E12-8A67-8A602512673B}"/>
    <dgm:cxn modelId="{2C26F2FD-5EE7-4B0C-B6AB-C6D605C7DB52}" type="presOf" srcId="{A12E2EDD-A5D9-45F2-A843-C44C3F066C05}" destId="{2F08E2EE-DAF4-42EA-A9F2-B22D0582C2AA}" srcOrd="0" destOrd="1" presId="urn:microsoft.com/office/officeart/2005/8/layout/chevron2"/>
    <dgm:cxn modelId="{C5FD9BE4-941C-4A36-B969-889B1789AA9C}" srcId="{80F3DE2A-BF22-4F5E-A5D5-1336A8C06B76}" destId="{17EC17CB-53F8-4FD6-8D7A-65D48DB80A84}" srcOrd="1" destOrd="0" parTransId="{DFB5C070-AED1-425A-BF04-4B25BF8BF497}" sibTransId="{76C913C9-01EC-4F4A-93CE-AB7D1422A3CC}"/>
    <dgm:cxn modelId="{636F9250-A735-4DC1-82C4-D6469C7979C9}" type="presOf" srcId="{A1EDD213-12B5-45FC-BF6D-12CCF335E0E6}" destId="{2F08E2EE-DAF4-42EA-A9F2-B22D0582C2AA}" srcOrd="0" destOrd="0" presId="urn:microsoft.com/office/officeart/2005/8/layout/chevron2"/>
    <dgm:cxn modelId="{0D768DCF-84AF-40A3-BD9D-DCCD29C48E7A}" type="presParOf" srcId="{913A6421-F1BF-4DED-922F-E1FFF6216F7C}" destId="{3F326299-F0DE-42AC-8F16-28578DE6FF2A}" srcOrd="0" destOrd="0" presId="urn:microsoft.com/office/officeart/2005/8/layout/chevron2"/>
    <dgm:cxn modelId="{FF79ABCF-E100-417F-B20D-559DD8DF1C3C}" type="presParOf" srcId="{3F326299-F0DE-42AC-8F16-28578DE6FF2A}" destId="{331CBA8D-93C5-440D-9B0E-33BD40E9E800}" srcOrd="0" destOrd="0" presId="urn:microsoft.com/office/officeart/2005/8/layout/chevron2"/>
    <dgm:cxn modelId="{731CF75F-E33A-4B99-8F63-5DC7CD152A93}" type="presParOf" srcId="{3F326299-F0DE-42AC-8F16-28578DE6FF2A}" destId="{2F08E2EE-DAF4-42EA-A9F2-B22D0582C2AA}" srcOrd="1" destOrd="0" presId="urn:microsoft.com/office/officeart/2005/8/layout/chevron2"/>
    <dgm:cxn modelId="{A7E61B2A-8EDB-4256-AFED-EDFFE81B81C9}" type="presParOf" srcId="{913A6421-F1BF-4DED-922F-E1FFF6216F7C}" destId="{5AC16637-4F4B-42CE-8696-1C842571F97F}" srcOrd="1" destOrd="0" presId="urn:microsoft.com/office/officeart/2005/8/layout/chevron2"/>
    <dgm:cxn modelId="{6A02F153-1628-45BC-AA7E-856CDF19AF61}" type="presParOf" srcId="{913A6421-F1BF-4DED-922F-E1FFF6216F7C}" destId="{D82F8907-63D2-41D0-910E-571DA233F2AF}" srcOrd="2" destOrd="0" presId="urn:microsoft.com/office/officeart/2005/8/layout/chevron2"/>
    <dgm:cxn modelId="{88701EEA-683F-41BF-8C98-DD24561A5287}" type="presParOf" srcId="{D82F8907-63D2-41D0-910E-571DA233F2AF}" destId="{FCB8C406-E3DD-4354-878A-A26B3020E75D}" srcOrd="0" destOrd="0" presId="urn:microsoft.com/office/officeart/2005/8/layout/chevron2"/>
    <dgm:cxn modelId="{E1B08402-DB23-405A-BA08-E0E22FEC22D5}" type="presParOf" srcId="{D82F8907-63D2-41D0-910E-571DA233F2AF}" destId="{95FE6D18-164E-4DF6-B01D-11F6E864B095}" srcOrd="1" destOrd="0" presId="urn:microsoft.com/office/officeart/2005/8/layout/chevron2"/>
    <dgm:cxn modelId="{A018CC5E-B89A-4EFE-86E6-13B2667F09E6}" type="presParOf" srcId="{913A6421-F1BF-4DED-922F-E1FFF6216F7C}" destId="{7C0298BF-D3F2-4F2C-B3FD-95D67A5E7985}" srcOrd="3" destOrd="0" presId="urn:microsoft.com/office/officeart/2005/8/layout/chevron2"/>
    <dgm:cxn modelId="{2BF678A2-4F24-4C67-B6EA-9C58C78C3D69}" type="presParOf" srcId="{913A6421-F1BF-4DED-922F-E1FFF6216F7C}" destId="{07566C7C-C3ED-4BBF-BDF7-F32718CF344B}" srcOrd="4" destOrd="0" presId="urn:microsoft.com/office/officeart/2005/8/layout/chevron2"/>
    <dgm:cxn modelId="{BC4E1E37-3CFA-4908-BDCB-0EBC2000E665}" type="presParOf" srcId="{07566C7C-C3ED-4BBF-BDF7-F32718CF344B}" destId="{38CD8396-6BF5-4DD0-8F41-FABD82743074}" srcOrd="0" destOrd="0" presId="urn:microsoft.com/office/officeart/2005/8/layout/chevron2"/>
    <dgm:cxn modelId="{0B241A15-84BF-46EB-A156-01F32E0A9A71}" type="presParOf" srcId="{07566C7C-C3ED-4BBF-BDF7-F32718CF344B}" destId="{CA5142A8-D9AE-40BE-8FE6-747CDA0DC7E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AF4806-F29E-4EAF-A227-0C48BBD75FCA}"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CE295490-E661-4CD0-8ACA-0EA91832F5EA}">
      <dgm:prSet phldrT="[Text]" custT="1"/>
      <dgm:spPr/>
      <dgm:t>
        <a:bodyPr/>
        <a:lstStyle/>
        <a:p>
          <a:r>
            <a:rPr lang="en-US" sz="2000" b="1" dirty="0" smtClean="0"/>
            <a:t>3-6 months Prior to Submission Deadline: </a:t>
          </a:r>
          <a:r>
            <a:rPr lang="en-US" sz="1800" b="0" dirty="0" smtClean="0"/>
            <a:t>Begin your first draft of your project narrative and budget.</a:t>
          </a:r>
          <a:endParaRPr lang="en-US" sz="2800" b="0" dirty="0"/>
        </a:p>
      </dgm:t>
    </dgm:pt>
    <dgm:pt modelId="{ED96162E-F89E-414D-A7D0-3F4A78040E31}" type="parTrans" cxnId="{CC411609-7A5D-4FFE-A40F-8131222C62A7}">
      <dgm:prSet/>
      <dgm:spPr/>
      <dgm:t>
        <a:bodyPr/>
        <a:lstStyle/>
        <a:p>
          <a:endParaRPr lang="en-US"/>
        </a:p>
      </dgm:t>
    </dgm:pt>
    <dgm:pt modelId="{2BB2F34D-2A20-4409-80DD-0C10774D2706}" type="sibTrans" cxnId="{CC411609-7A5D-4FFE-A40F-8131222C62A7}">
      <dgm:prSet/>
      <dgm:spPr/>
      <dgm:t>
        <a:bodyPr/>
        <a:lstStyle/>
        <a:p>
          <a:endParaRPr lang="en-US"/>
        </a:p>
      </dgm:t>
    </dgm:pt>
    <dgm:pt modelId="{A28F60A0-3352-4422-A1DC-9F99A5FD13DB}">
      <dgm:prSet phldrT="[Text]" custT="1"/>
      <dgm:spPr/>
      <dgm:t>
        <a:bodyPr/>
        <a:lstStyle/>
        <a:p>
          <a:r>
            <a:rPr lang="en-US" sz="2000" b="1" dirty="0" smtClean="0"/>
            <a:t>1 Month Prior to OSR Submission</a:t>
          </a:r>
          <a:endParaRPr lang="en-US" sz="2000" b="1" dirty="0"/>
        </a:p>
      </dgm:t>
    </dgm:pt>
    <dgm:pt modelId="{8B140263-39C8-4E69-834C-BB3EB5B7BD9E}" type="parTrans" cxnId="{5265F64C-7462-4C49-83D8-EF55A526E992}">
      <dgm:prSet/>
      <dgm:spPr/>
      <dgm:t>
        <a:bodyPr/>
        <a:lstStyle/>
        <a:p>
          <a:endParaRPr lang="en-US"/>
        </a:p>
      </dgm:t>
    </dgm:pt>
    <dgm:pt modelId="{FD70C73D-C5EA-4406-B6E3-652444C50645}" type="sibTrans" cxnId="{5265F64C-7462-4C49-83D8-EF55A526E992}">
      <dgm:prSet/>
      <dgm:spPr/>
      <dgm:t>
        <a:bodyPr/>
        <a:lstStyle/>
        <a:p>
          <a:endParaRPr lang="en-US"/>
        </a:p>
      </dgm:t>
    </dgm:pt>
    <dgm:pt modelId="{7BC3C280-F126-485E-963F-B37831BFE27A}">
      <dgm:prSet phldrT="[Text]" custT="1"/>
      <dgm:spPr/>
      <dgm:t>
        <a:bodyPr/>
        <a:lstStyle/>
        <a:p>
          <a:r>
            <a:rPr lang="en-US" sz="1600" b="0" dirty="0" smtClean="0">
              <a:sym typeface="Wingdings" panose="05000000000000000000" pitchFamily="2" charset="2"/>
            </a:rPr>
            <a:t>With grant writing, </a:t>
          </a:r>
          <a:r>
            <a:rPr lang="en-US" sz="1600" b="1" dirty="0" smtClean="0">
              <a:sym typeface="Wingdings" panose="05000000000000000000" pitchFamily="2" charset="2"/>
            </a:rPr>
            <a:t>multiple revisions </a:t>
          </a:r>
          <a:r>
            <a:rPr lang="en-US" sz="1600" b="0" dirty="0" smtClean="0">
              <a:sym typeface="Wingdings" panose="05000000000000000000" pitchFamily="2" charset="2"/>
            </a:rPr>
            <a:t>are necessary. </a:t>
          </a:r>
          <a:endParaRPr lang="en-US" sz="1600" b="0" dirty="0"/>
        </a:p>
      </dgm:t>
    </dgm:pt>
    <dgm:pt modelId="{601A1497-A003-4CF7-803B-F249791E88E5}" type="parTrans" cxnId="{42B64042-3803-4F9E-A812-D3217601BC08}">
      <dgm:prSet/>
      <dgm:spPr/>
      <dgm:t>
        <a:bodyPr/>
        <a:lstStyle/>
        <a:p>
          <a:endParaRPr lang="en-US"/>
        </a:p>
      </dgm:t>
    </dgm:pt>
    <dgm:pt modelId="{C3FEE445-CA6B-4375-90EC-FE1A16123EA6}" type="sibTrans" cxnId="{42B64042-3803-4F9E-A812-D3217601BC08}">
      <dgm:prSet/>
      <dgm:spPr/>
      <dgm:t>
        <a:bodyPr/>
        <a:lstStyle/>
        <a:p>
          <a:endParaRPr lang="en-US"/>
        </a:p>
      </dgm:t>
    </dgm:pt>
    <dgm:pt modelId="{AC5255B1-A11E-458E-8C5F-9E8DECD193B4}">
      <dgm:prSet phldrT="[Text]" custT="1"/>
      <dgm:spPr/>
      <dgm:t>
        <a:bodyPr/>
        <a:lstStyle/>
        <a:p>
          <a:r>
            <a:rPr lang="en-US" sz="1600" b="0" dirty="0" smtClean="0"/>
            <a:t>Begin working on </a:t>
          </a:r>
          <a:r>
            <a:rPr lang="en-US" sz="1600" b="1" dirty="0" smtClean="0"/>
            <a:t>IRB</a:t>
          </a:r>
        </a:p>
        <a:p>
          <a:r>
            <a:rPr lang="en-US" sz="1600" b="0" dirty="0" smtClean="0"/>
            <a:t>Identify </a:t>
          </a:r>
          <a:r>
            <a:rPr lang="en-US" sz="1600" b="1" dirty="0" smtClean="0"/>
            <a:t>key points </a:t>
          </a:r>
          <a:r>
            <a:rPr lang="en-US" sz="1600" b="0" dirty="0" smtClean="0"/>
            <a:t>of the grant and contact the program/project officer at agency to </a:t>
          </a:r>
          <a:r>
            <a:rPr lang="en-US" sz="1600" b="1" dirty="0" smtClean="0"/>
            <a:t>clarify</a:t>
          </a:r>
          <a:r>
            <a:rPr lang="en-US" sz="1600" b="0" dirty="0" smtClean="0"/>
            <a:t> any outstanding questions</a:t>
          </a:r>
          <a:endParaRPr lang="en-US" sz="1600" b="0" dirty="0"/>
        </a:p>
      </dgm:t>
    </dgm:pt>
    <dgm:pt modelId="{8F60513C-40CD-4AEE-A77D-673A48FEB13B}" type="sibTrans" cxnId="{12283145-B64F-4D42-BA08-0205C6A7D1C0}">
      <dgm:prSet/>
      <dgm:spPr/>
      <dgm:t>
        <a:bodyPr/>
        <a:lstStyle/>
        <a:p>
          <a:endParaRPr lang="en-US"/>
        </a:p>
      </dgm:t>
    </dgm:pt>
    <dgm:pt modelId="{A44CC4A5-03D2-4D2F-BCEF-CD6F41F48016}" type="parTrans" cxnId="{12283145-B64F-4D42-BA08-0205C6A7D1C0}">
      <dgm:prSet/>
      <dgm:spPr/>
      <dgm:t>
        <a:bodyPr/>
        <a:lstStyle/>
        <a:p>
          <a:endParaRPr lang="en-US"/>
        </a:p>
      </dgm:t>
    </dgm:pt>
    <dgm:pt modelId="{AE0C7BEC-413D-47B5-B780-B3B2984795F8}">
      <dgm:prSet phldrT="[Text]" custT="1"/>
      <dgm:spPr/>
      <dgm:t>
        <a:bodyPr/>
        <a:lstStyle/>
        <a:p>
          <a:r>
            <a:rPr lang="en-US" sz="1600" b="1" dirty="0" smtClean="0"/>
            <a:t>Complete</a:t>
          </a:r>
          <a:r>
            <a:rPr lang="en-US" sz="1600" dirty="0" smtClean="0"/>
            <a:t> draft of narrative and budget. </a:t>
          </a:r>
        </a:p>
        <a:p>
          <a:r>
            <a:rPr lang="en-US" sz="1600" dirty="0" smtClean="0"/>
            <a:t>Write a </a:t>
          </a:r>
          <a:r>
            <a:rPr lang="en-US" sz="1600" b="1" dirty="0" smtClean="0"/>
            <a:t>one page summary </a:t>
          </a:r>
          <a:r>
            <a:rPr lang="en-US" sz="1600" dirty="0" smtClean="0"/>
            <a:t>of the project to provide your letter writers and potential collaborators. </a:t>
          </a:r>
          <a:endParaRPr lang="en-US" sz="1600" dirty="0"/>
        </a:p>
      </dgm:t>
    </dgm:pt>
    <dgm:pt modelId="{F5192A20-FD92-47C3-8CC9-322E51BCCAC1}" type="sibTrans" cxnId="{D83EB6D4-799C-486D-90CF-6BE802EC828F}">
      <dgm:prSet/>
      <dgm:spPr/>
      <dgm:t>
        <a:bodyPr/>
        <a:lstStyle/>
        <a:p>
          <a:endParaRPr lang="en-US"/>
        </a:p>
      </dgm:t>
    </dgm:pt>
    <dgm:pt modelId="{2B686408-BAB2-49EE-988D-57A13F5E8305}" type="parTrans" cxnId="{D83EB6D4-799C-486D-90CF-6BE802EC828F}">
      <dgm:prSet/>
      <dgm:spPr/>
      <dgm:t>
        <a:bodyPr/>
        <a:lstStyle/>
        <a:p>
          <a:endParaRPr lang="en-US"/>
        </a:p>
      </dgm:t>
    </dgm:pt>
    <dgm:pt modelId="{F8105185-B5A2-4214-843D-BA8153E8BE15}">
      <dgm:prSet phldrT="[Text]" custT="1"/>
      <dgm:spPr/>
      <dgm:t>
        <a:bodyPr/>
        <a:lstStyle/>
        <a:p>
          <a:r>
            <a:rPr lang="en-US" sz="1600" b="0" dirty="0" smtClean="0">
              <a:sym typeface="Wingdings" panose="05000000000000000000" pitchFamily="2" charset="2"/>
            </a:rPr>
            <a:t>Make sure you </a:t>
          </a:r>
          <a:r>
            <a:rPr lang="en-US" sz="1600" b="1" dirty="0" smtClean="0">
              <a:sym typeface="Wingdings" panose="05000000000000000000" pitchFamily="2" charset="2"/>
            </a:rPr>
            <a:t>answer the “So What?” question – tell the funder UP FRONT</a:t>
          </a:r>
          <a:r>
            <a:rPr lang="en-US" sz="1600" b="0" dirty="0" smtClean="0">
              <a:sym typeface="Wingdings" panose="05000000000000000000" pitchFamily="2" charset="2"/>
            </a:rPr>
            <a:t> why funding your research matters to them (according to their interests) and why it matters more broadly to your discipline, field, and society</a:t>
          </a:r>
        </a:p>
      </dgm:t>
    </dgm:pt>
    <dgm:pt modelId="{3EEC19FA-33C9-43BB-9448-776E6DC97690}" type="parTrans" cxnId="{AA424A7B-B0E6-463E-BB6D-D71311FF7E9E}">
      <dgm:prSet/>
      <dgm:spPr/>
      <dgm:t>
        <a:bodyPr/>
        <a:lstStyle/>
        <a:p>
          <a:endParaRPr lang="en-US"/>
        </a:p>
      </dgm:t>
    </dgm:pt>
    <dgm:pt modelId="{55B71689-24D4-4B64-BF3B-10FC2504627C}" type="sibTrans" cxnId="{AA424A7B-B0E6-463E-BB6D-D71311FF7E9E}">
      <dgm:prSet/>
      <dgm:spPr/>
      <dgm:t>
        <a:bodyPr/>
        <a:lstStyle/>
        <a:p>
          <a:endParaRPr lang="en-US"/>
        </a:p>
      </dgm:t>
    </dgm:pt>
    <dgm:pt modelId="{A6AD13A7-3337-408B-AA4C-6E01DC6EB6ED}">
      <dgm:prSet phldrT="[Text]" custT="1"/>
      <dgm:spPr/>
      <dgm:t>
        <a:bodyPr/>
        <a:lstStyle/>
        <a:p>
          <a:r>
            <a:rPr lang="en-US" sz="1600" b="0" dirty="0" smtClean="0">
              <a:sym typeface="Wingdings" panose="05000000000000000000" pitchFamily="2" charset="2"/>
            </a:rPr>
            <a:t>Work with your area </a:t>
          </a:r>
          <a:r>
            <a:rPr lang="en-US" sz="1600" b="1" dirty="0" smtClean="0">
              <a:sym typeface="Wingdings" panose="05000000000000000000" pitchFamily="2" charset="2"/>
            </a:rPr>
            <a:t>librarian or other campus resources </a:t>
          </a:r>
          <a:r>
            <a:rPr lang="en-US" sz="1600" b="0" dirty="0" smtClean="0">
              <a:sym typeface="Wingdings" panose="05000000000000000000" pitchFamily="2" charset="2"/>
            </a:rPr>
            <a:t>to ensure you have all the information needed for your grant submission</a:t>
          </a:r>
          <a:endParaRPr lang="en-US" sz="1600" b="0" dirty="0"/>
        </a:p>
      </dgm:t>
    </dgm:pt>
    <dgm:pt modelId="{BE84B460-4057-4640-B34A-DDC3D06940F0}" type="parTrans" cxnId="{B10AC585-243F-4055-8327-F0B2A4BB0BA9}">
      <dgm:prSet/>
      <dgm:spPr/>
      <dgm:t>
        <a:bodyPr/>
        <a:lstStyle/>
        <a:p>
          <a:endParaRPr lang="en-US"/>
        </a:p>
      </dgm:t>
    </dgm:pt>
    <dgm:pt modelId="{7D8F013F-4A21-4E1C-B8C9-5EC24A3AD43D}" type="sibTrans" cxnId="{B10AC585-243F-4055-8327-F0B2A4BB0BA9}">
      <dgm:prSet/>
      <dgm:spPr/>
      <dgm:t>
        <a:bodyPr/>
        <a:lstStyle/>
        <a:p>
          <a:endParaRPr lang="en-US"/>
        </a:p>
      </dgm:t>
    </dgm:pt>
    <dgm:pt modelId="{E37B7ED7-9850-4132-9AD3-4650188EDCAF}" type="pres">
      <dgm:prSet presAssocID="{80AF4806-F29E-4EAF-A227-0C48BBD75FCA}" presName="Name0" presStyleCnt="0">
        <dgm:presLayoutVars>
          <dgm:dir/>
          <dgm:animLvl val="lvl"/>
          <dgm:resizeHandles val="exact"/>
        </dgm:presLayoutVars>
      </dgm:prSet>
      <dgm:spPr/>
      <dgm:t>
        <a:bodyPr/>
        <a:lstStyle/>
        <a:p>
          <a:endParaRPr lang="en-US"/>
        </a:p>
      </dgm:t>
    </dgm:pt>
    <dgm:pt modelId="{FEA45FB1-900A-48EC-87E3-6ACEC5668C15}" type="pres">
      <dgm:prSet presAssocID="{CE295490-E661-4CD0-8ACA-0EA91832F5EA}" presName="linNode" presStyleCnt="0"/>
      <dgm:spPr/>
    </dgm:pt>
    <dgm:pt modelId="{A0F85412-5ABE-49EF-AFAF-B4E88F5E8DB6}" type="pres">
      <dgm:prSet presAssocID="{CE295490-E661-4CD0-8ACA-0EA91832F5EA}" presName="parentText" presStyleLbl="node1" presStyleIdx="0" presStyleCnt="2">
        <dgm:presLayoutVars>
          <dgm:chMax val="1"/>
          <dgm:bulletEnabled val="1"/>
        </dgm:presLayoutVars>
      </dgm:prSet>
      <dgm:spPr/>
      <dgm:t>
        <a:bodyPr/>
        <a:lstStyle/>
        <a:p>
          <a:endParaRPr lang="en-US"/>
        </a:p>
      </dgm:t>
    </dgm:pt>
    <dgm:pt modelId="{FB8BCD18-1555-482F-B503-AFA013464F4F}" type="pres">
      <dgm:prSet presAssocID="{CE295490-E661-4CD0-8ACA-0EA91832F5EA}" presName="descendantText" presStyleLbl="alignAccFollowNode1" presStyleIdx="0" presStyleCnt="2">
        <dgm:presLayoutVars>
          <dgm:bulletEnabled val="1"/>
        </dgm:presLayoutVars>
      </dgm:prSet>
      <dgm:spPr/>
      <dgm:t>
        <a:bodyPr/>
        <a:lstStyle/>
        <a:p>
          <a:endParaRPr lang="en-US"/>
        </a:p>
      </dgm:t>
    </dgm:pt>
    <dgm:pt modelId="{51A297E7-4182-4349-9798-E63FC26F49DA}" type="pres">
      <dgm:prSet presAssocID="{2BB2F34D-2A20-4409-80DD-0C10774D2706}" presName="sp" presStyleCnt="0"/>
      <dgm:spPr/>
    </dgm:pt>
    <dgm:pt modelId="{B0D136C6-DBEE-476A-8616-7195FEA80368}" type="pres">
      <dgm:prSet presAssocID="{A28F60A0-3352-4422-A1DC-9F99A5FD13DB}" presName="linNode" presStyleCnt="0"/>
      <dgm:spPr/>
    </dgm:pt>
    <dgm:pt modelId="{66FF2AC4-EBEE-479E-B871-9736FAB08FB4}" type="pres">
      <dgm:prSet presAssocID="{A28F60A0-3352-4422-A1DC-9F99A5FD13DB}" presName="parentText" presStyleLbl="node1" presStyleIdx="1" presStyleCnt="2">
        <dgm:presLayoutVars>
          <dgm:chMax val="1"/>
          <dgm:bulletEnabled val="1"/>
        </dgm:presLayoutVars>
      </dgm:prSet>
      <dgm:spPr/>
      <dgm:t>
        <a:bodyPr/>
        <a:lstStyle/>
        <a:p>
          <a:endParaRPr lang="en-US"/>
        </a:p>
      </dgm:t>
    </dgm:pt>
    <dgm:pt modelId="{DA84A761-5B72-4DCB-BB3F-F819D8AD17C4}" type="pres">
      <dgm:prSet presAssocID="{A28F60A0-3352-4422-A1DC-9F99A5FD13DB}" presName="descendantText" presStyleLbl="alignAccFollowNode1" presStyleIdx="1" presStyleCnt="2">
        <dgm:presLayoutVars>
          <dgm:bulletEnabled val="1"/>
        </dgm:presLayoutVars>
      </dgm:prSet>
      <dgm:spPr/>
      <dgm:t>
        <a:bodyPr/>
        <a:lstStyle/>
        <a:p>
          <a:endParaRPr lang="en-US"/>
        </a:p>
      </dgm:t>
    </dgm:pt>
  </dgm:ptLst>
  <dgm:cxnLst>
    <dgm:cxn modelId="{D83EB6D4-799C-486D-90CF-6BE802EC828F}" srcId="{A28F60A0-3352-4422-A1DC-9F99A5FD13DB}" destId="{AE0C7BEC-413D-47B5-B780-B3B2984795F8}" srcOrd="0" destOrd="0" parTransId="{2B686408-BAB2-49EE-988D-57A13F5E8305}" sibTransId="{F5192A20-FD92-47C3-8CC9-322E51BCCAC1}"/>
    <dgm:cxn modelId="{09A15348-10B7-4495-BFD3-4C506E6C65E4}" type="presOf" srcId="{AE0C7BEC-413D-47B5-B780-B3B2984795F8}" destId="{DA84A761-5B72-4DCB-BB3F-F819D8AD17C4}" srcOrd="0" destOrd="0" presId="urn:microsoft.com/office/officeart/2005/8/layout/vList5"/>
    <dgm:cxn modelId="{42B64042-3803-4F9E-A812-D3217601BC08}" srcId="{CE295490-E661-4CD0-8ACA-0EA91832F5EA}" destId="{7BC3C280-F126-485E-963F-B37831BFE27A}" srcOrd="0" destOrd="0" parTransId="{601A1497-A003-4CF7-803B-F249791E88E5}" sibTransId="{C3FEE445-CA6B-4375-90EC-FE1A16123EA6}"/>
    <dgm:cxn modelId="{CC411609-7A5D-4FFE-A40F-8131222C62A7}" srcId="{80AF4806-F29E-4EAF-A227-0C48BBD75FCA}" destId="{CE295490-E661-4CD0-8ACA-0EA91832F5EA}" srcOrd="0" destOrd="0" parTransId="{ED96162E-F89E-414D-A7D0-3F4A78040E31}" sibTransId="{2BB2F34D-2A20-4409-80DD-0C10774D2706}"/>
    <dgm:cxn modelId="{2AF3FA32-975C-424F-BECE-614B56711F69}" type="presOf" srcId="{A28F60A0-3352-4422-A1DC-9F99A5FD13DB}" destId="{66FF2AC4-EBEE-479E-B871-9736FAB08FB4}" srcOrd="0" destOrd="0" presId="urn:microsoft.com/office/officeart/2005/8/layout/vList5"/>
    <dgm:cxn modelId="{D1798531-CBD0-4B5B-8CB7-90431DA9C96E}" type="presOf" srcId="{7BC3C280-F126-485E-963F-B37831BFE27A}" destId="{FB8BCD18-1555-482F-B503-AFA013464F4F}" srcOrd="0" destOrd="0" presId="urn:microsoft.com/office/officeart/2005/8/layout/vList5"/>
    <dgm:cxn modelId="{3C871784-9857-4B3A-9777-4EE3A6E2EDC9}" type="presOf" srcId="{CE295490-E661-4CD0-8ACA-0EA91832F5EA}" destId="{A0F85412-5ABE-49EF-AFAF-B4E88F5E8DB6}" srcOrd="0" destOrd="0" presId="urn:microsoft.com/office/officeart/2005/8/layout/vList5"/>
    <dgm:cxn modelId="{F5557645-94C4-452E-AB40-07A33A5873FF}" type="presOf" srcId="{AC5255B1-A11E-458E-8C5F-9E8DECD193B4}" destId="{DA84A761-5B72-4DCB-BB3F-F819D8AD17C4}" srcOrd="0" destOrd="1" presId="urn:microsoft.com/office/officeart/2005/8/layout/vList5"/>
    <dgm:cxn modelId="{5265F64C-7462-4C49-83D8-EF55A526E992}" srcId="{80AF4806-F29E-4EAF-A227-0C48BBD75FCA}" destId="{A28F60A0-3352-4422-A1DC-9F99A5FD13DB}" srcOrd="1" destOrd="0" parTransId="{8B140263-39C8-4E69-834C-BB3EB5B7BD9E}" sibTransId="{FD70C73D-C5EA-4406-B6E3-652444C50645}"/>
    <dgm:cxn modelId="{A5B430F6-4279-4307-9123-CAD2F27D1D46}" type="presOf" srcId="{F8105185-B5A2-4214-843D-BA8153E8BE15}" destId="{FB8BCD18-1555-482F-B503-AFA013464F4F}" srcOrd="0" destOrd="2" presId="urn:microsoft.com/office/officeart/2005/8/layout/vList5"/>
    <dgm:cxn modelId="{12283145-B64F-4D42-BA08-0205C6A7D1C0}" srcId="{A28F60A0-3352-4422-A1DC-9F99A5FD13DB}" destId="{AC5255B1-A11E-458E-8C5F-9E8DECD193B4}" srcOrd="1" destOrd="0" parTransId="{A44CC4A5-03D2-4D2F-BCEF-CD6F41F48016}" sibTransId="{8F60513C-40CD-4AEE-A77D-673A48FEB13B}"/>
    <dgm:cxn modelId="{4C78B027-6A14-4427-BD15-D9AAC0E8D1BC}" type="presOf" srcId="{80AF4806-F29E-4EAF-A227-0C48BBD75FCA}" destId="{E37B7ED7-9850-4132-9AD3-4650188EDCAF}" srcOrd="0" destOrd="0" presId="urn:microsoft.com/office/officeart/2005/8/layout/vList5"/>
    <dgm:cxn modelId="{F0AD999A-7933-4D6F-982E-0C541ECC1C30}" type="presOf" srcId="{A6AD13A7-3337-408B-AA4C-6E01DC6EB6ED}" destId="{FB8BCD18-1555-482F-B503-AFA013464F4F}" srcOrd="0" destOrd="1" presId="urn:microsoft.com/office/officeart/2005/8/layout/vList5"/>
    <dgm:cxn modelId="{B10AC585-243F-4055-8327-F0B2A4BB0BA9}" srcId="{CE295490-E661-4CD0-8ACA-0EA91832F5EA}" destId="{A6AD13A7-3337-408B-AA4C-6E01DC6EB6ED}" srcOrd="1" destOrd="0" parTransId="{BE84B460-4057-4640-B34A-DDC3D06940F0}" sibTransId="{7D8F013F-4A21-4E1C-B8C9-5EC24A3AD43D}"/>
    <dgm:cxn modelId="{AA424A7B-B0E6-463E-BB6D-D71311FF7E9E}" srcId="{CE295490-E661-4CD0-8ACA-0EA91832F5EA}" destId="{F8105185-B5A2-4214-843D-BA8153E8BE15}" srcOrd="2" destOrd="0" parTransId="{3EEC19FA-33C9-43BB-9448-776E6DC97690}" sibTransId="{55B71689-24D4-4B64-BF3B-10FC2504627C}"/>
    <dgm:cxn modelId="{2180A152-42A7-4E3E-A9C1-BC9C171C39A7}" type="presParOf" srcId="{E37B7ED7-9850-4132-9AD3-4650188EDCAF}" destId="{FEA45FB1-900A-48EC-87E3-6ACEC5668C15}" srcOrd="0" destOrd="0" presId="urn:microsoft.com/office/officeart/2005/8/layout/vList5"/>
    <dgm:cxn modelId="{30EECD87-51E1-4A4A-B1DF-684EB12A7C79}" type="presParOf" srcId="{FEA45FB1-900A-48EC-87E3-6ACEC5668C15}" destId="{A0F85412-5ABE-49EF-AFAF-B4E88F5E8DB6}" srcOrd="0" destOrd="0" presId="urn:microsoft.com/office/officeart/2005/8/layout/vList5"/>
    <dgm:cxn modelId="{EFFF5D3C-073C-43D2-BC9E-F8104EB183FA}" type="presParOf" srcId="{FEA45FB1-900A-48EC-87E3-6ACEC5668C15}" destId="{FB8BCD18-1555-482F-B503-AFA013464F4F}" srcOrd="1" destOrd="0" presId="urn:microsoft.com/office/officeart/2005/8/layout/vList5"/>
    <dgm:cxn modelId="{D6F2F8DF-C564-40F7-9C7B-256FF149BA59}" type="presParOf" srcId="{E37B7ED7-9850-4132-9AD3-4650188EDCAF}" destId="{51A297E7-4182-4349-9798-E63FC26F49DA}" srcOrd="1" destOrd="0" presId="urn:microsoft.com/office/officeart/2005/8/layout/vList5"/>
    <dgm:cxn modelId="{DB9B5A6C-A678-407D-825D-0A9274FBC40E}" type="presParOf" srcId="{E37B7ED7-9850-4132-9AD3-4650188EDCAF}" destId="{B0D136C6-DBEE-476A-8616-7195FEA80368}" srcOrd="2" destOrd="0" presId="urn:microsoft.com/office/officeart/2005/8/layout/vList5"/>
    <dgm:cxn modelId="{9E4A59A3-1799-4BB0-831E-8D992A3E507D}" type="presParOf" srcId="{B0D136C6-DBEE-476A-8616-7195FEA80368}" destId="{66FF2AC4-EBEE-479E-B871-9736FAB08FB4}" srcOrd="0" destOrd="0" presId="urn:microsoft.com/office/officeart/2005/8/layout/vList5"/>
    <dgm:cxn modelId="{B7126CB0-8DD4-41AC-8181-F54EA4D791D2}" type="presParOf" srcId="{B0D136C6-DBEE-476A-8616-7195FEA80368}" destId="{DA84A761-5B72-4DCB-BB3F-F819D8AD17C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AF4806-F29E-4EAF-A227-0C48BBD75FCA}" type="doc">
      <dgm:prSet loTypeId="urn:microsoft.com/office/officeart/2009/layout/CircleArrowProcess" loCatId="process" qsTypeId="urn:microsoft.com/office/officeart/2005/8/quickstyle/simple1" qsCatId="simple" csTypeId="urn:microsoft.com/office/officeart/2005/8/colors/accent6_2" csCatId="accent6" phldr="1"/>
      <dgm:spPr/>
      <dgm:t>
        <a:bodyPr/>
        <a:lstStyle/>
        <a:p>
          <a:endParaRPr lang="en-US"/>
        </a:p>
      </dgm:t>
    </dgm:pt>
    <dgm:pt modelId="{828DD3ED-8E1A-4B1B-8E40-10EB14D2F98A}">
      <dgm:prSet phldrT="[Text]" custT="1"/>
      <dgm:spPr/>
      <dgm:t>
        <a:bodyPr/>
        <a:lstStyle/>
        <a:p>
          <a:r>
            <a:rPr lang="en-US" sz="2000" b="1" dirty="0" smtClean="0"/>
            <a:t>5-30 days prior to Sponsor Deadline</a:t>
          </a:r>
          <a:endParaRPr lang="en-US" sz="2000" b="1" dirty="0"/>
        </a:p>
      </dgm:t>
    </dgm:pt>
    <dgm:pt modelId="{0F71FA98-BBE4-43E3-92E9-997E6A15509B}" type="parTrans" cxnId="{A9C5C81D-3B2F-4FFF-8B14-00261612640C}">
      <dgm:prSet/>
      <dgm:spPr/>
      <dgm:t>
        <a:bodyPr/>
        <a:lstStyle/>
        <a:p>
          <a:endParaRPr lang="en-US"/>
        </a:p>
      </dgm:t>
    </dgm:pt>
    <dgm:pt modelId="{499DF1D4-14A8-4EA7-9480-75FDA49F0E90}" type="sibTrans" cxnId="{A9C5C81D-3B2F-4FFF-8B14-00261612640C}">
      <dgm:prSet/>
      <dgm:spPr/>
      <dgm:t>
        <a:bodyPr/>
        <a:lstStyle/>
        <a:p>
          <a:endParaRPr lang="en-US"/>
        </a:p>
      </dgm:t>
    </dgm:pt>
    <dgm:pt modelId="{60715FE1-181C-48C6-AC28-93A888E71056}">
      <dgm:prSet phldrT="[Text]" custT="1"/>
      <dgm:spPr/>
      <dgm:t>
        <a:bodyPr/>
        <a:lstStyle/>
        <a:p>
          <a:r>
            <a:rPr lang="en-US" sz="2000" b="1" dirty="0" smtClean="0"/>
            <a:t>Secure: </a:t>
          </a:r>
          <a:r>
            <a:rPr lang="en-US" sz="2000" b="0" dirty="0" smtClean="0"/>
            <a:t>Partner letters, Cost share/ overhead commitments, answers to OSR questions, Signatures for the grant, and Submit IRB</a:t>
          </a:r>
          <a:endParaRPr lang="en-US" sz="2000" b="0" dirty="0"/>
        </a:p>
      </dgm:t>
    </dgm:pt>
    <dgm:pt modelId="{69E9A4EC-D570-43FF-AAA9-5A81E9CDCE4A}" type="parTrans" cxnId="{BFD592B1-F665-49DB-83D2-679D77A7F1E3}">
      <dgm:prSet/>
      <dgm:spPr/>
      <dgm:t>
        <a:bodyPr/>
        <a:lstStyle/>
        <a:p>
          <a:endParaRPr lang="en-US"/>
        </a:p>
      </dgm:t>
    </dgm:pt>
    <dgm:pt modelId="{E3FC9F58-29CA-4246-A96E-5B9C5844109C}" type="sibTrans" cxnId="{BFD592B1-F665-49DB-83D2-679D77A7F1E3}">
      <dgm:prSet/>
      <dgm:spPr/>
      <dgm:t>
        <a:bodyPr/>
        <a:lstStyle/>
        <a:p>
          <a:endParaRPr lang="en-US"/>
        </a:p>
      </dgm:t>
    </dgm:pt>
    <dgm:pt modelId="{CAB6E833-9ABC-45CE-B4A2-5E4918DDBFCA}">
      <dgm:prSet custT="1"/>
      <dgm:spPr/>
      <dgm:t>
        <a:bodyPr/>
        <a:lstStyle/>
        <a:p>
          <a:r>
            <a:rPr lang="en-US" sz="2000" b="1" dirty="0" smtClean="0"/>
            <a:t>5 business days prior to agency deadline: </a:t>
          </a:r>
          <a:r>
            <a:rPr lang="en-US" sz="2000" b="0" dirty="0" smtClean="0"/>
            <a:t>Complete application submitted to OSR. Work with your grants administrator if your department has one – if not contact OSR</a:t>
          </a:r>
          <a:r>
            <a:rPr lang="en-US" sz="2000" b="0" i="1" dirty="0" smtClean="0"/>
            <a:t> early </a:t>
          </a:r>
          <a:r>
            <a:rPr lang="en-US" sz="2000" b="0" dirty="0" smtClean="0"/>
            <a:t>to find out who in your department can assist you. </a:t>
          </a:r>
          <a:endParaRPr lang="en-US" sz="2000" b="0" dirty="0"/>
        </a:p>
      </dgm:t>
    </dgm:pt>
    <dgm:pt modelId="{EA9CB337-610B-416B-BB58-BB04D53DF309}" type="parTrans" cxnId="{A61950F2-2E64-483A-BD7B-2E0F56E14EB3}">
      <dgm:prSet/>
      <dgm:spPr/>
      <dgm:t>
        <a:bodyPr/>
        <a:lstStyle/>
        <a:p>
          <a:endParaRPr lang="en-US"/>
        </a:p>
      </dgm:t>
    </dgm:pt>
    <dgm:pt modelId="{C4B45AD6-9995-48F9-95A0-DE2D3CAF8392}" type="sibTrans" cxnId="{A61950F2-2E64-483A-BD7B-2E0F56E14EB3}">
      <dgm:prSet/>
      <dgm:spPr/>
      <dgm:t>
        <a:bodyPr/>
        <a:lstStyle/>
        <a:p>
          <a:endParaRPr lang="en-US"/>
        </a:p>
      </dgm:t>
    </dgm:pt>
    <dgm:pt modelId="{C0E4DBAC-CA17-4874-BE02-3130A3AA9622}" type="pres">
      <dgm:prSet presAssocID="{80AF4806-F29E-4EAF-A227-0C48BBD75FCA}" presName="Name0" presStyleCnt="0">
        <dgm:presLayoutVars>
          <dgm:chMax val="7"/>
          <dgm:chPref val="7"/>
          <dgm:dir/>
          <dgm:animLvl val="lvl"/>
        </dgm:presLayoutVars>
      </dgm:prSet>
      <dgm:spPr/>
      <dgm:t>
        <a:bodyPr/>
        <a:lstStyle/>
        <a:p>
          <a:endParaRPr lang="en-US"/>
        </a:p>
      </dgm:t>
    </dgm:pt>
    <dgm:pt modelId="{B5DA0272-E40F-4643-8573-0E3E8A08CCB5}" type="pres">
      <dgm:prSet presAssocID="{828DD3ED-8E1A-4B1B-8E40-10EB14D2F98A}" presName="Accent1" presStyleCnt="0"/>
      <dgm:spPr/>
      <dgm:t>
        <a:bodyPr/>
        <a:lstStyle/>
        <a:p>
          <a:endParaRPr lang="en-US"/>
        </a:p>
      </dgm:t>
    </dgm:pt>
    <dgm:pt modelId="{9BDB39CA-0450-4C73-9B59-F7A043932F1E}" type="pres">
      <dgm:prSet presAssocID="{828DD3ED-8E1A-4B1B-8E40-10EB14D2F98A}" presName="Accent" presStyleLbl="node1" presStyleIdx="0" presStyleCnt="1"/>
      <dgm:spPr/>
      <dgm:t>
        <a:bodyPr/>
        <a:lstStyle/>
        <a:p>
          <a:endParaRPr lang="en-US"/>
        </a:p>
      </dgm:t>
    </dgm:pt>
    <dgm:pt modelId="{673856A3-E3B9-47D8-8CDA-BDD4030DA6E5}" type="pres">
      <dgm:prSet presAssocID="{828DD3ED-8E1A-4B1B-8E40-10EB14D2F98A}" presName="Child1" presStyleLbl="revTx" presStyleIdx="0" presStyleCnt="2">
        <dgm:presLayoutVars>
          <dgm:chMax val="0"/>
          <dgm:chPref val="0"/>
          <dgm:bulletEnabled val="1"/>
        </dgm:presLayoutVars>
      </dgm:prSet>
      <dgm:spPr/>
      <dgm:t>
        <a:bodyPr/>
        <a:lstStyle/>
        <a:p>
          <a:endParaRPr lang="en-US"/>
        </a:p>
      </dgm:t>
    </dgm:pt>
    <dgm:pt modelId="{25FF9735-EF89-4D30-9665-29CD58BA0003}" type="pres">
      <dgm:prSet presAssocID="{828DD3ED-8E1A-4B1B-8E40-10EB14D2F98A}" presName="Parent1" presStyleLbl="revTx" presStyleIdx="1" presStyleCnt="2">
        <dgm:presLayoutVars>
          <dgm:chMax val="1"/>
          <dgm:chPref val="1"/>
          <dgm:bulletEnabled val="1"/>
        </dgm:presLayoutVars>
      </dgm:prSet>
      <dgm:spPr/>
      <dgm:t>
        <a:bodyPr/>
        <a:lstStyle/>
        <a:p>
          <a:endParaRPr lang="en-US"/>
        </a:p>
      </dgm:t>
    </dgm:pt>
  </dgm:ptLst>
  <dgm:cxnLst>
    <dgm:cxn modelId="{6635B178-DBEB-4BD7-8EDF-2C0DDF719720}" type="presOf" srcId="{80AF4806-F29E-4EAF-A227-0C48BBD75FCA}" destId="{C0E4DBAC-CA17-4874-BE02-3130A3AA9622}" srcOrd="0" destOrd="0" presId="urn:microsoft.com/office/officeart/2009/layout/CircleArrowProcess"/>
    <dgm:cxn modelId="{A61950F2-2E64-483A-BD7B-2E0F56E14EB3}" srcId="{828DD3ED-8E1A-4B1B-8E40-10EB14D2F98A}" destId="{CAB6E833-9ABC-45CE-B4A2-5E4918DDBFCA}" srcOrd="1" destOrd="0" parTransId="{EA9CB337-610B-416B-BB58-BB04D53DF309}" sibTransId="{C4B45AD6-9995-48F9-95A0-DE2D3CAF8392}"/>
    <dgm:cxn modelId="{8DB4C94C-4875-45FC-9D3F-28C1D3234C1D}" type="presOf" srcId="{CAB6E833-9ABC-45CE-B4A2-5E4918DDBFCA}" destId="{673856A3-E3B9-47D8-8CDA-BDD4030DA6E5}" srcOrd="0" destOrd="1" presId="urn:microsoft.com/office/officeart/2009/layout/CircleArrowProcess"/>
    <dgm:cxn modelId="{B1FE9131-BD40-4260-AB51-93FA499CA5D9}" type="presOf" srcId="{828DD3ED-8E1A-4B1B-8E40-10EB14D2F98A}" destId="{25FF9735-EF89-4D30-9665-29CD58BA0003}" srcOrd="0" destOrd="0" presId="urn:microsoft.com/office/officeart/2009/layout/CircleArrowProcess"/>
    <dgm:cxn modelId="{A9C5C81D-3B2F-4FFF-8B14-00261612640C}" srcId="{80AF4806-F29E-4EAF-A227-0C48BBD75FCA}" destId="{828DD3ED-8E1A-4B1B-8E40-10EB14D2F98A}" srcOrd="0" destOrd="0" parTransId="{0F71FA98-BBE4-43E3-92E9-997E6A15509B}" sibTransId="{499DF1D4-14A8-4EA7-9480-75FDA49F0E90}"/>
    <dgm:cxn modelId="{45BFA54E-C61E-4904-9876-04A07E31D052}" type="presOf" srcId="{60715FE1-181C-48C6-AC28-93A888E71056}" destId="{673856A3-E3B9-47D8-8CDA-BDD4030DA6E5}" srcOrd="0" destOrd="0" presId="urn:microsoft.com/office/officeart/2009/layout/CircleArrowProcess"/>
    <dgm:cxn modelId="{BFD592B1-F665-49DB-83D2-679D77A7F1E3}" srcId="{828DD3ED-8E1A-4B1B-8E40-10EB14D2F98A}" destId="{60715FE1-181C-48C6-AC28-93A888E71056}" srcOrd="0" destOrd="0" parTransId="{69E9A4EC-D570-43FF-AAA9-5A81E9CDCE4A}" sibTransId="{E3FC9F58-29CA-4246-A96E-5B9C5844109C}"/>
    <dgm:cxn modelId="{70FC11A8-3EA6-4BD6-840F-CF1BA6C01939}" type="presParOf" srcId="{C0E4DBAC-CA17-4874-BE02-3130A3AA9622}" destId="{B5DA0272-E40F-4643-8573-0E3E8A08CCB5}" srcOrd="0" destOrd="0" presId="urn:microsoft.com/office/officeart/2009/layout/CircleArrowProcess"/>
    <dgm:cxn modelId="{59C6AD42-2A31-41FD-9220-9B98E5E648F0}" type="presParOf" srcId="{B5DA0272-E40F-4643-8573-0E3E8A08CCB5}" destId="{9BDB39CA-0450-4C73-9B59-F7A043932F1E}" srcOrd="0" destOrd="0" presId="urn:microsoft.com/office/officeart/2009/layout/CircleArrowProcess"/>
    <dgm:cxn modelId="{19BAC5C4-BA7B-47DE-826C-B8022E052EA7}" type="presParOf" srcId="{C0E4DBAC-CA17-4874-BE02-3130A3AA9622}" destId="{673856A3-E3B9-47D8-8CDA-BDD4030DA6E5}" srcOrd="1" destOrd="0" presId="urn:microsoft.com/office/officeart/2009/layout/CircleArrowProcess"/>
    <dgm:cxn modelId="{883EBB8A-33B5-4749-A499-98886BC2CF3B}" type="presParOf" srcId="{C0E4DBAC-CA17-4874-BE02-3130A3AA9622}" destId="{25FF9735-EF89-4D30-9665-29CD58BA0003}" srcOrd="2"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B980D87-50CD-494E-AD64-C5B418623042}" type="doc">
      <dgm:prSet loTypeId="urn:microsoft.com/office/officeart/2005/8/layout/bProcess3" loCatId="process" qsTypeId="urn:microsoft.com/office/officeart/2005/8/quickstyle/simple1" qsCatId="simple" csTypeId="urn:microsoft.com/office/officeart/2005/8/colors/colorful2" csCatId="colorful" phldr="1"/>
      <dgm:spPr/>
      <dgm:t>
        <a:bodyPr/>
        <a:lstStyle/>
        <a:p>
          <a:endParaRPr lang="en-US"/>
        </a:p>
      </dgm:t>
    </dgm:pt>
    <dgm:pt modelId="{39BE6E87-0D3F-4009-81B4-0E32F920F3AC}">
      <dgm:prSet phldrT="[Text]" custT="1"/>
      <dgm:spPr/>
      <dgm:t>
        <a:bodyPr/>
        <a:lstStyle/>
        <a:p>
          <a:r>
            <a:rPr lang="en-US" sz="2400" dirty="0" smtClean="0"/>
            <a:t>Search</a:t>
          </a:r>
        </a:p>
        <a:p>
          <a:r>
            <a:rPr lang="en-US" sz="2400" b="1" i="1" dirty="0" smtClean="0"/>
            <a:t>6-18 months</a:t>
          </a:r>
          <a:endParaRPr lang="en-US" sz="2400" b="1" i="1" dirty="0"/>
        </a:p>
      </dgm:t>
    </dgm:pt>
    <dgm:pt modelId="{D40CDCBA-98F6-41ED-A3C0-36FC16982FE0}" type="parTrans" cxnId="{6509B461-9EF4-4318-B6FF-D0653D9708D7}">
      <dgm:prSet/>
      <dgm:spPr/>
      <dgm:t>
        <a:bodyPr/>
        <a:lstStyle/>
        <a:p>
          <a:endParaRPr lang="en-US"/>
        </a:p>
      </dgm:t>
    </dgm:pt>
    <dgm:pt modelId="{59B1535B-C333-4D3D-8202-DB318A197314}" type="sibTrans" cxnId="{6509B461-9EF4-4318-B6FF-D0653D9708D7}">
      <dgm:prSet/>
      <dgm:spPr/>
      <dgm:t>
        <a:bodyPr/>
        <a:lstStyle/>
        <a:p>
          <a:endParaRPr lang="en-US"/>
        </a:p>
      </dgm:t>
    </dgm:pt>
    <dgm:pt modelId="{35BF354B-B8FA-4683-81FD-478200BDEC8B}">
      <dgm:prSet phldrT="[Text]" custT="1"/>
      <dgm:spPr/>
      <dgm:t>
        <a:bodyPr/>
        <a:lstStyle/>
        <a:p>
          <a:r>
            <a:rPr lang="en-US" sz="1600" dirty="0" smtClean="0"/>
            <a:t>Confer – gather info</a:t>
          </a:r>
          <a:endParaRPr lang="en-US" sz="1600" dirty="0"/>
        </a:p>
      </dgm:t>
    </dgm:pt>
    <dgm:pt modelId="{3C8139BD-3FA5-4A9B-B931-9334A3FA5889}" type="parTrans" cxnId="{B706D90F-5FA8-41C4-84FA-FF6A7313655E}">
      <dgm:prSet/>
      <dgm:spPr/>
      <dgm:t>
        <a:bodyPr/>
        <a:lstStyle/>
        <a:p>
          <a:endParaRPr lang="en-US"/>
        </a:p>
      </dgm:t>
    </dgm:pt>
    <dgm:pt modelId="{0556EB76-DF69-433E-A4C5-D2F3A68668ED}" type="sibTrans" cxnId="{B706D90F-5FA8-41C4-84FA-FF6A7313655E}">
      <dgm:prSet/>
      <dgm:spPr/>
      <dgm:t>
        <a:bodyPr/>
        <a:lstStyle/>
        <a:p>
          <a:endParaRPr lang="en-US"/>
        </a:p>
      </dgm:t>
    </dgm:pt>
    <dgm:pt modelId="{D7642C0A-2E0B-41A4-AD65-2CFAE33C11D9}">
      <dgm:prSet phldrT="[Text]"/>
      <dgm:spPr/>
      <dgm:t>
        <a:bodyPr/>
        <a:lstStyle/>
        <a:p>
          <a:r>
            <a:rPr lang="en-US" dirty="0" smtClean="0"/>
            <a:t>Draft &amp; Revise</a:t>
          </a:r>
        </a:p>
        <a:p>
          <a:r>
            <a:rPr lang="en-US" b="1" i="1" dirty="0" smtClean="0"/>
            <a:t>3-6 Months</a:t>
          </a:r>
        </a:p>
      </dgm:t>
    </dgm:pt>
    <dgm:pt modelId="{89AF76F7-E94C-4B07-9E24-EC5209E14096}" type="parTrans" cxnId="{1CE83224-5A38-476A-B57B-E48314BF95B6}">
      <dgm:prSet/>
      <dgm:spPr/>
      <dgm:t>
        <a:bodyPr/>
        <a:lstStyle/>
        <a:p>
          <a:endParaRPr lang="en-US"/>
        </a:p>
      </dgm:t>
    </dgm:pt>
    <dgm:pt modelId="{64F53C0D-915F-4BBB-90DE-6B36B30D2C18}" type="sibTrans" cxnId="{1CE83224-5A38-476A-B57B-E48314BF95B6}">
      <dgm:prSet/>
      <dgm:spPr/>
      <dgm:t>
        <a:bodyPr/>
        <a:lstStyle/>
        <a:p>
          <a:endParaRPr lang="en-US"/>
        </a:p>
      </dgm:t>
    </dgm:pt>
    <dgm:pt modelId="{7F422D8F-DAB1-456D-898D-6000C7305906}">
      <dgm:prSet phldrT="[Text]"/>
      <dgm:spPr/>
      <dgm:t>
        <a:bodyPr/>
        <a:lstStyle/>
        <a:p>
          <a:r>
            <a:rPr lang="en-US" dirty="0" smtClean="0"/>
            <a:t>Secure Components</a:t>
          </a:r>
        </a:p>
        <a:p>
          <a:r>
            <a:rPr lang="en-US" b="1" i="1" dirty="0" smtClean="0"/>
            <a:t>1 month</a:t>
          </a:r>
          <a:endParaRPr lang="en-US" b="1" i="1" dirty="0"/>
        </a:p>
      </dgm:t>
    </dgm:pt>
    <dgm:pt modelId="{77886887-3477-4411-9F92-26CBBE912240}" type="parTrans" cxnId="{5E9B6AFE-A254-4601-876A-70665A529537}">
      <dgm:prSet/>
      <dgm:spPr/>
      <dgm:t>
        <a:bodyPr/>
        <a:lstStyle/>
        <a:p>
          <a:endParaRPr lang="en-US"/>
        </a:p>
      </dgm:t>
    </dgm:pt>
    <dgm:pt modelId="{EA53BE3C-21E0-4C73-8119-F492A3E4169C}" type="sibTrans" cxnId="{5E9B6AFE-A254-4601-876A-70665A529537}">
      <dgm:prSet/>
      <dgm:spPr/>
      <dgm:t>
        <a:bodyPr/>
        <a:lstStyle/>
        <a:p>
          <a:endParaRPr lang="en-US"/>
        </a:p>
      </dgm:t>
    </dgm:pt>
    <dgm:pt modelId="{A242B637-9E02-434E-9AD0-9A973D3EAD38}">
      <dgm:prSet phldrT="[Text]" custT="1"/>
      <dgm:spPr/>
      <dgm:t>
        <a:bodyPr/>
        <a:lstStyle/>
        <a:p>
          <a:r>
            <a:rPr lang="en-US" sz="1600" dirty="0" smtClean="0"/>
            <a:t>Verify</a:t>
          </a:r>
        </a:p>
        <a:p>
          <a:r>
            <a:rPr lang="en-US" sz="1600" dirty="0" smtClean="0"/>
            <a:t>Eligibility</a:t>
          </a:r>
          <a:endParaRPr lang="en-US" sz="1600" dirty="0"/>
        </a:p>
      </dgm:t>
    </dgm:pt>
    <dgm:pt modelId="{903AB794-AE87-4435-920D-56010270DB6C}" type="parTrans" cxnId="{F984A0BF-C99B-4BA6-8EBA-CE77B57336B9}">
      <dgm:prSet/>
      <dgm:spPr/>
      <dgm:t>
        <a:bodyPr/>
        <a:lstStyle/>
        <a:p>
          <a:endParaRPr lang="en-US"/>
        </a:p>
      </dgm:t>
    </dgm:pt>
    <dgm:pt modelId="{C2C96D51-FA53-44D9-9C5E-EFC495A75D73}" type="sibTrans" cxnId="{F984A0BF-C99B-4BA6-8EBA-CE77B57336B9}">
      <dgm:prSet/>
      <dgm:spPr/>
      <dgm:t>
        <a:bodyPr/>
        <a:lstStyle/>
        <a:p>
          <a:endParaRPr lang="en-US"/>
        </a:p>
      </dgm:t>
    </dgm:pt>
    <dgm:pt modelId="{E891FFAC-0A37-4229-A873-4421761A333F}">
      <dgm:prSet phldrT="[Text]"/>
      <dgm:spPr/>
      <dgm:t>
        <a:bodyPr/>
        <a:lstStyle/>
        <a:p>
          <a:r>
            <a:rPr lang="en-US" dirty="0" smtClean="0"/>
            <a:t>Submit to OSR</a:t>
          </a:r>
        </a:p>
        <a:p>
          <a:r>
            <a:rPr lang="en-US" b="1" i="1" dirty="0" smtClean="0"/>
            <a:t>5 business days</a:t>
          </a:r>
          <a:endParaRPr lang="en-US" b="1" i="1" dirty="0"/>
        </a:p>
      </dgm:t>
    </dgm:pt>
    <dgm:pt modelId="{B73F9536-7FF5-4B03-921A-FE1B1773D57E}" type="parTrans" cxnId="{C131B997-D6A3-4ADF-A9CE-D43D77FA1D65}">
      <dgm:prSet/>
      <dgm:spPr/>
      <dgm:t>
        <a:bodyPr/>
        <a:lstStyle/>
        <a:p>
          <a:endParaRPr lang="en-US"/>
        </a:p>
      </dgm:t>
    </dgm:pt>
    <dgm:pt modelId="{D66CDB1D-97D4-49F7-A1F1-9C062F663BBD}" type="sibTrans" cxnId="{C131B997-D6A3-4ADF-A9CE-D43D77FA1D65}">
      <dgm:prSet/>
      <dgm:spPr/>
      <dgm:t>
        <a:bodyPr/>
        <a:lstStyle/>
        <a:p>
          <a:endParaRPr lang="en-US"/>
        </a:p>
      </dgm:t>
    </dgm:pt>
    <dgm:pt modelId="{87D88194-70ED-4881-93F9-1164501F7DA7}" type="pres">
      <dgm:prSet presAssocID="{7B980D87-50CD-494E-AD64-C5B418623042}" presName="Name0" presStyleCnt="0">
        <dgm:presLayoutVars>
          <dgm:dir/>
          <dgm:resizeHandles val="exact"/>
        </dgm:presLayoutVars>
      </dgm:prSet>
      <dgm:spPr/>
      <dgm:t>
        <a:bodyPr/>
        <a:lstStyle/>
        <a:p>
          <a:endParaRPr lang="en-US"/>
        </a:p>
      </dgm:t>
    </dgm:pt>
    <dgm:pt modelId="{71AF9207-75DD-4A9E-BFF2-7E4A8DC752F0}" type="pres">
      <dgm:prSet presAssocID="{39BE6E87-0D3F-4009-81B4-0E32F920F3AC}" presName="node" presStyleLbl="node1" presStyleIdx="0" presStyleCnt="4" custScaleX="123185" custScaleY="135962">
        <dgm:presLayoutVars>
          <dgm:bulletEnabled val="1"/>
        </dgm:presLayoutVars>
      </dgm:prSet>
      <dgm:spPr/>
      <dgm:t>
        <a:bodyPr/>
        <a:lstStyle/>
        <a:p>
          <a:endParaRPr lang="en-US"/>
        </a:p>
      </dgm:t>
    </dgm:pt>
    <dgm:pt modelId="{B8A1045C-80DD-49DC-B416-9BE76420BB98}" type="pres">
      <dgm:prSet presAssocID="{59B1535B-C333-4D3D-8202-DB318A197314}" presName="sibTrans" presStyleLbl="sibTrans1D1" presStyleIdx="0" presStyleCnt="3"/>
      <dgm:spPr/>
      <dgm:t>
        <a:bodyPr/>
        <a:lstStyle/>
        <a:p>
          <a:endParaRPr lang="en-US"/>
        </a:p>
      </dgm:t>
    </dgm:pt>
    <dgm:pt modelId="{91C677EC-6E5B-4F3B-90F1-E7DB2D99E042}" type="pres">
      <dgm:prSet presAssocID="{59B1535B-C333-4D3D-8202-DB318A197314}" presName="connectorText" presStyleLbl="sibTrans1D1" presStyleIdx="0" presStyleCnt="3"/>
      <dgm:spPr/>
      <dgm:t>
        <a:bodyPr/>
        <a:lstStyle/>
        <a:p>
          <a:endParaRPr lang="en-US"/>
        </a:p>
      </dgm:t>
    </dgm:pt>
    <dgm:pt modelId="{AC4EBF9A-E01E-487D-A121-7961D672BAC1}" type="pres">
      <dgm:prSet presAssocID="{D7642C0A-2E0B-41A4-AD65-2CFAE33C11D9}" presName="node" presStyleLbl="node1" presStyleIdx="1" presStyleCnt="4" custScaleX="113974" custScaleY="135962">
        <dgm:presLayoutVars>
          <dgm:bulletEnabled val="1"/>
        </dgm:presLayoutVars>
      </dgm:prSet>
      <dgm:spPr/>
      <dgm:t>
        <a:bodyPr/>
        <a:lstStyle/>
        <a:p>
          <a:endParaRPr lang="en-US"/>
        </a:p>
      </dgm:t>
    </dgm:pt>
    <dgm:pt modelId="{6E5C5552-23FB-40B1-B9CC-0CEB3C4998CD}" type="pres">
      <dgm:prSet presAssocID="{64F53C0D-915F-4BBB-90DE-6B36B30D2C18}" presName="sibTrans" presStyleLbl="sibTrans1D1" presStyleIdx="1" presStyleCnt="3"/>
      <dgm:spPr/>
      <dgm:t>
        <a:bodyPr/>
        <a:lstStyle/>
        <a:p>
          <a:endParaRPr lang="en-US"/>
        </a:p>
      </dgm:t>
    </dgm:pt>
    <dgm:pt modelId="{22963959-14D9-4F99-9C91-C6B9893A8FBC}" type="pres">
      <dgm:prSet presAssocID="{64F53C0D-915F-4BBB-90DE-6B36B30D2C18}" presName="connectorText" presStyleLbl="sibTrans1D1" presStyleIdx="1" presStyleCnt="3"/>
      <dgm:spPr/>
      <dgm:t>
        <a:bodyPr/>
        <a:lstStyle/>
        <a:p>
          <a:endParaRPr lang="en-US"/>
        </a:p>
      </dgm:t>
    </dgm:pt>
    <dgm:pt modelId="{92433445-05BE-4BEC-8F04-9A673801F3BE}" type="pres">
      <dgm:prSet presAssocID="{7F422D8F-DAB1-456D-898D-6000C7305906}" presName="node" presStyleLbl="node1" presStyleIdx="2" presStyleCnt="4" custScaleX="121307" custScaleY="127638">
        <dgm:presLayoutVars>
          <dgm:bulletEnabled val="1"/>
        </dgm:presLayoutVars>
      </dgm:prSet>
      <dgm:spPr/>
      <dgm:t>
        <a:bodyPr/>
        <a:lstStyle/>
        <a:p>
          <a:endParaRPr lang="en-US"/>
        </a:p>
      </dgm:t>
    </dgm:pt>
    <dgm:pt modelId="{9A9830F6-DE0A-44CE-84FD-5C480916B620}" type="pres">
      <dgm:prSet presAssocID="{EA53BE3C-21E0-4C73-8119-F492A3E4169C}" presName="sibTrans" presStyleLbl="sibTrans1D1" presStyleIdx="2" presStyleCnt="3"/>
      <dgm:spPr/>
      <dgm:t>
        <a:bodyPr/>
        <a:lstStyle/>
        <a:p>
          <a:endParaRPr lang="en-US"/>
        </a:p>
      </dgm:t>
    </dgm:pt>
    <dgm:pt modelId="{7B1B7AEF-889B-4CC2-B32C-83B457C32A76}" type="pres">
      <dgm:prSet presAssocID="{EA53BE3C-21E0-4C73-8119-F492A3E4169C}" presName="connectorText" presStyleLbl="sibTrans1D1" presStyleIdx="2" presStyleCnt="3"/>
      <dgm:spPr/>
      <dgm:t>
        <a:bodyPr/>
        <a:lstStyle/>
        <a:p>
          <a:endParaRPr lang="en-US"/>
        </a:p>
      </dgm:t>
    </dgm:pt>
    <dgm:pt modelId="{AE543412-7400-4827-AFE9-BB818B3D122E}" type="pres">
      <dgm:prSet presAssocID="{E891FFAC-0A37-4229-A873-4421761A333F}" presName="node" presStyleLbl="node1" presStyleIdx="3" presStyleCnt="4" custScaleX="122719" custScaleY="122972">
        <dgm:presLayoutVars>
          <dgm:bulletEnabled val="1"/>
        </dgm:presLayoutVars>
      </dgm:prSet>
      <dgm:spPr/>
      <dgm:t>
        <a:bodyPr/>
        <a:lstStyle/>
        <a:p>
          <a:endParaRPr lang="en-US"/>
        </a:p>
      </dgm:t>
    </dgm:pt>
  </dgm:ptLst>
  <dgm:cxnLst>
    <dgm:cxn modelId="{166E4559-FFD1-4ECB-8A26-6335ED57F3D6}" type="presOf" srcId="{64F53C0D-915F-4BBB-90DE-6B36B30D2C18}" destId="{6E5C5552-23FB-40B1-B9CC-0CEB3C4998CD}" srcOrd="0" destOrd="0" presId="urn:microsoft.com/office/officeart/2005/8/layout/bProcess3"/>
    <dgm:cxn modelId="{2983105E-92CB-49D4-A0AB-4B9253F8A78C}" type="presOf" srcId="{59B1535B-C333-4D3D-8202-DB318A197314}" destId="{91C677EC-6E5B-4F3B-90F1-E7DB2D99E042}" srcOrd="1" destOrd="0" presId="urn:microsoft.com/office/officeart/2005/8/layout/bProcess3"/>
    <dgm:cxn modelId="{9475B733-0EE4-476A-80EC-259237BBC5A6}" type="presOf" srcId="{64F53C0D-915F-4BBB-90DE-6B36B30D2C18}" destId="{22963959-14D9-4F99-9C91-C6B9893A8FBC}" srcOrd="1" destOrd="0" presId="urn:microsoft.com/office/officeart/2005/8/layout/bProcess3"/>
    <dgm:cxn modelId="{E69754F8-6C2B-4FBC-8707-557B1BBC88F4}" type="presOf" srcId="{59B1535B-C333-4D3D-8202-DB318A197314}" destId="{B8A1045C-80DD-49DC-B416-9BE76420BB98}" srcOrd="0" destOrd="0" presId="urn:microsoft.com/office/officeart/2005/8/layout/bProcess3"/>
    <dgm:cxn modelId="{DED6EBC1-8AFD-4694-A178-EE946E702964}" type="presOf" srcId="{EA53BE3C-21E0-4C73-8119-F492A3E4169C}" destId="{9A9830F6-DE0A-44CE-84FD-5C480916B620}" srcOrd="0" destOrd="0" presId="urn:microsoft.com/office/officeart/2005/8/layout/bProcess3"/>
    <dgm:cxn modelId="{56C15083-37BA-42CF-BE9D-D1F078650018}" type="presOf" srcId="{EA53BE3C-21E0-4C73-8119-F492A3E4169C}" destId="{7B1B7AEF-889B-4CC2-B32C-83B457C32A76}" srcOrd="1" destOrd="0" presId="urn:microsoft.com/office/officeart/2005/8/layout/bProcess3"/>
    <dgm:cxn modelId="{FD0AF2FA-2B8A-4023-890E-FC46A4850D36}" type="presOf" srcId="{35BF354B-B8FA-4683-81FD-478200BDEC8B}" destId="{71AF9207-75DD-4A9E-BFF2-7E4A8DC752F0}" srcOrd="0" destOrd="1" presId="urn:microsoft.com/office/officeart/2005/8/layout/bProcess3"/>
    <dgm:cxn modelId="{668D15E2-BE26-4774-AFB6-186943B4286A}" type="presOf" srcId="{39BE6E87-0D3F-4009-81B4-0E32F920F3AC}" destId="{71AF9207-75DD-4A9E-BFF2-7E4A8DC752F0}" srcOrd="0" destOrd="0" presId="urn:microsoft.com/office/officeart/2005/8/layout/bProcess3"/>
    <dgm:cxn modelId="{C4F6D24F-D6DF-4A12-836B-8E36D255A8C0}" type="presOf" srcId="{E891FFAC-0A37-4229-A873-4421761A333F}" destId="{AE543412-7400-4827-AFE9-BB818B3D122E}" srcOrd="0" destOrd="0" presId="urn:microsoft.com/office/officeart/2005/8/layout/bProcess3"/>
    <dgm:cxn modelId="{C131B997-D6A3-4ADF-A9CE-D43D77FA1D65}" srcId="{7B980D87-50CD-494E-AD64-C5B418623042}" destId="{E891FFAC-0A37-4229-A873-4421761A333F}" srcOrd="3" destOrd="0" parTransId="{B73F9536-7FF5-4B03-921A-FE1B1773D57E}" sibTransId="{D66CDB1D-97D4-49F7-A1F1-9C062F663BBD}"/>
    <dgm:cxn modelId="{B9360897-8079-4E20-A858-2B8521D7CAF5}" type="presOf" srcId="{D7642C0A-2E0B-41A4-AD65-2CFAE33C11D9}" destId="{AC4EBF9A-E01E-487D-A121-7961D672BAC1}" srcOrd="0" destOrd="0" presId="urn:microsoft.com/office/officeart/2005/8/layout/bProcess3"/>
    <dgm:cxn modelId="{B706D90F-5FA8-41C4-84FA-FF6A7313655E}" srcId="{39BE6E87-0D3F-4009-81B4-0E32F920F3AC}" destId="{35BF354B-B8FA-4683-81FD-478200BDEC8B}" srcOrd="0" destOrd="0" parTransId="{3C8139BD-3FA5-4A9B-B931-9334A3FA5889}" sibTransId="{0556EB76-DF69-433E-A4C5-D2F3A68668ED}"/>
    <dgm:cxn modelId="{1CE83224-5A38-476A-B57B-E48314BF95B6}" srcId="{7B980D87-50CD-494E-AD64-C5B418623042}" destId="{D7642C0A-2E0B-41A4-AD65-2CFAE33C11D9}" srcOrd="1" destOrd="0" parTransId="{89AF76F7-E94C-4B07-9E24-EC5209E14096}" sibTransId="{64F53C0D-915F-4BBB-90DE-6B36B30D2C18}"/>
    <dgm:cxn modelId="{0B77B83E-F1BA-4DFA-9896-1124A9C624FB}" type="presOf" srcId="{A242B637-9E02-434E-9AD0-9A973D3EAD38}" destId="{71AF9207-75DD-4A9E-BFF2-7E4A8DC752F0}" srcOrd="0" destOrd="2" presId="urn:microsoft.com/office/officeart/2005/8/layout/bProcess3"/>
    <dgm:cxn modelId="{5E9B6AFE-A254-4601-876A-70665A529537}" srcId="{7B980D87-50CD-494E-AD64-C5B418623042}" destId="{7F422D8F-DAB1-456D-898D-6000C7305906}" srcOrd="2" destOrd="0" parTransId="{77886887-3477-4411-9F92-26CBBE912240}" sibTransId="{EA53BE3C-21E0-4C73-8119-F492A3E4169C}"/>
    <dgm:cxn modelId="{12F74368-E69B-4C93-AB06-7D887968BB0D}" type="presOf" srcId="{7F422D8F-DAB1-456D-898D-6000C7305906}" destId="{92433445-05BE-4BEC-8F04-9A673801F3BE}" srcOrd="0" destOrd="0" presId="urn:microsoft.com/office/officeart/2005/8/layout/bProcess3"/>
    <dgm:cxn modelId="{6509B461-9EF4-4318-B6FF-D0653D9708D7}" srcId="{7B980D87-50CD-494E-AD64-C5B418623042}" destId="{39BE6E87-0D3F-4009-81B4-0E32F920F3AC}" srcOrd="0" destOrd="0" parTransId="{D40CDCBA-98F6-41ED-A3C0-36FC16982FE0}" sibTransId="{59B1535B-C333-4D3D-8202-DB318A197314}"/>
    <dgm:cxn modelId="{234D5739-6ED9-42D9-923C-29B06A66E2D3}" type="presOf" srcId="{7B980D87-50CD-494E-AD64-C5B418623042}" destId="{87D88194-70ED-4881-93F9-1164501F7DA7}" srcOrd="0" destOrd="0" presId="urn:microsoft.com/office/officeart/2005/8/layout/bProcess3"/>
    <dgm:cxn modelId="{F984A0BF-C99B-4BA6-8EBA-CE77B57336B9}" srcId="{39BE6E87-0D3F-4009-81B4-0E32F920F3AC}" destId="{A242B637-9E02-434E-9AD0-9A973D3EAD38}" srcOrd="1" destOrd="0" parTransId="{903AB794-AE87-4435-920D-56010270DB6C}" sibTransId="{C2C96D51-FA53-44D9-9C5E-EFC495A75D73}"/>
    <dgm:cxn modelId="{2A047B76-5661-4EB3-AA39-29DD95BCD47F}" type="presParOf" srcId="{87D88194-70ED-4881-93F9-1164501F7DA7}" destId="{71AF9207-75DD-4A9E-BFF2-7E4A8DC752F0}" srcOrd="0" destOrd="0" presId="urn:microsoft.com/office/officeart/2005/8/layout/bProcess3"/>
    <dgm:cxn modelId="{FCDC9077-1ADB-4E8C-98B9-F4DB6D7D2959}" type="presParOf" srcId="{87D88194-70ED-4881-93F9-1164501F7DA7}" destId="{B8A1045C-80DD-49DC-B416-9BE76420BB98}" srcOrd="1" destOrd="0" presId="urn:microsoft.com/office/officeart/2005/8/layout/bProcess3"/>
    <dgm:cxn modelId="{B9CF6A11-E478-4F2B-924A-C3FD96B117FC}" type="presParOf" srcId="{B8A1045C-80DD-49DC-B416-9BE76420BB98}" destId="{91C677EC-6E5B-4F3B-90F1-E7DB2D99E042}" srcOrd="0" destOrd="0" presId="urn:microsoft.com/office/officeart/2005/8/layout/bProcess3"/>
    <dgm:cxn modelId="{424E5C73-E106-413F-A056-191B0AFDB751}" type="presParOf" srcId="{87D88194-70ED-4881-93F9-1164501F7DA7}" destId="{AC4EBF9A-E01E-487D-A121-7961D672BAC1}" srcOrd="2" destOrd="0" presId="urn:microsoft.com/office/officeart/2005/8/layout/bProcess3"/>
    <dgm:cxn modelId="{066D6DF0-DB42-4CE7-8980-DFD58BBB960B}" type="presParOf" srcId="{87D88194-70ED-4881-93F9-1164501F7DA7}" destId="{6E5C5552-23FB-40B1-B9CC-0CEB3C4998CD}" srcOrd="3" destOrd="0" presId="urn:microsoft.com/office/officeart/2005/8/layout/bProcess3"/>
    <dgm:cxn modelId="{650721F3-AA71-4B6D-A26E-9F7941B0463B}" type="presParOf" srcId="{6E5C5552-23FB-40B1-B9CC-0CEB3C4998CD}" destId="{22963959-14D9-4F99-9C91-C6B9893A8FBC}" srcOrd="0" destOrd="0" presId="urn:microsoft.com/office/officeart/2005/8/layout/bProcess3"/>
    <dgm:cxn modelId="{36612FBC-ABAF-4AE1-93EF-5B2E3EA7B7A2}" type="presParOf" srcId="{87D88194-70ED-4881-93F9-1164501F7DA7}" destId="{92433445-05BE-4BEC-8F04-9A673801F3BE}" srcOrd="4" destOrd="0" presId="urn:microsoft.com/office/officeart/2005/8/layout/bProcess3"/>
    <dgm:cxn modelId="{5A8FC03B-0B3B-4481-9928-34ED70326C2B}" type="presParOf" srcId="{87D88194-70ED-4881-93F9-1164501F7DA7}" destId="{9A9830F6-DE0A-44CE-84FD-5C480916B620}" srcOrd="5" destOrd="0" presId="urn:microsoft.com/office/officeart/2005/8/layout/bProcess3"/>
    <dgm:cxn modelId="{4AE5BB83-48B2-4422-A50D-59BEBE90B4A2}" type="presParOf" srcId="{9A9830F6-DE0A-44CE-84FD-5C480916B620}" destId="{7B1B7AEF-889B-4CC2-B32C-83B457C32A76}" srcOrd="0" destOrd="0" presId="urn:microsoft.com/office/officeart/2005/8/layout/bProcess3"/>
    <dgm:cxn modelId="{6384A2A1-DF74-412D-B3E0-881630FE935E}" type="presParOf" srcId="{87D88194-70ED-4881-93F9-1164501F7DA7}" destId="{AE543412-7400-4827-AFE9-BB818B3D122E}" srcOrd="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1CBA8D-93C5-440D-9B0E-33BD40E9E800}">
      <dsp:nvSpPr>
        <dsp:cNvPr id="0" name=""/>
        <dsp:cNvSpPr/>
      </dsp:nvSpPr>
      <dsp:spPr>
        <a:xfrm rot="5400000">
          <a:off x="-258311" y="260649"/>
          <a:ext cx="1722075" cy="1205452"/>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kern="1200" dirty="0" smtClean="0"/>
            <a:t>Search</a:t>
          </a:r>
          <a:endParaRPr lang="en-US" sz="3300" kern="1200" dirty="0"/>
        </a:p>
      </dsp:txBody>
      <dsp:txXfrm rot="-5400000">
        <a:off x="1" y="605063"/>
        <a:ext cx="1205452" cy="516623"/>
      </dsp:txXfrm>
    </dsp:sp>
    <dsp:sp modelId="{2F08E2EE-DAF4-42EA-A9F2-B22D0582C2AA}">
      <dsp:nvSpPr>
        <dsp:cNvPr id="0" name=""/>
        <dsp:cNvSpPr/>
      </dsp:nvSpPr>
      <dsp:spPr>
        <a:xfrm rot="5400000">
          <a:off x="4212715" y="-3004924"/>
          <a:ext cx="1119348" cy="7133875"/>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smtClean="0"/>
            <a:t>6 – 18 months PRIOR to when you need funding</a:t>
          </a:r>
          <a:endParaRPr lang="en-US" sz="1600" b="1" kern="1200" dirty="0"/>
        </a:p>
        <a:p>
          <a:pPr marL="171450" lvl="1" indent="-171450" algn="l" defTabSz="711200">
            <a:lnSpc>
              <a:spcPct val="90000"/>
            </a:lnSpc>
            <a:spcBef>
              <a:spcPct val="0"/>
            </a:spcBef>
            <a:spcAft>
              <a:spcPct val="15000"/>
            </a:spcAft>
            <a:buChar char="••"/>
          </a:pPr>
          <a:r>
            <a:rPr lang="en-US" sz="1600" kern="1200" dirty="0" smtClean="0"/>
            <a:t>Look at the COS Pivot Database (there are trainings available for this system)</a:t>
          </a:r>
          <a:endParaRPr lang="en-US" sz="1600" kern="1200" dirty="0"/>
        </a:p>
        <a:p>
          <a:pPr marL="171450" lvl="1" indent="-171450" algn="l" defTabSz="711200">
            <a:lnSpc>
              <a:spcPct val="90000"/>
            </a:lnSpc>
            <a:spcBef>
              <a:spcPct val="0"/>
            </a:spcBef>
            <a:spcAft>
              <a:spcPct val="15000"/>
            </a:spcAft>
            <a:buChar char="••"/>
          </a:pPr>
          <a:r>
            <a:rPr lang="en-US" sz="1600" kern="1200" dirty="0" smtClean="0"/>
            <a:t>Look at other available Funding resources (databases, google, funding notices, publications thanking funders)</a:t>
          </a:r>
          <a:endParaRPr lang="en-US" sz="1600" kern="1200" dirty="0"/>
        </a:p>
      </dsp:txBody>
      <dsp:txXfrm rot="-5400000">
        <a:off x="1205452" y="56981"/>
        <a:ext cx="7079233" cy="1010064"/>
      </dsp:txXfrm>
    </dsp:sp>
    <dsp:sp modelId="{FCB8C406-E3DD-4354-878A-A26B3020E75D}">
      <dsp:nvSpPr>
        <dsp:cNvPr id="0" name=""/>
        <dsp:cNvSpPr/>
      </dsp:nvSpPr>
      <dsp:spPr>
        <a:xfrm rot="5400000">
          <a:off x="-258311" y="1789953"/>
          <a:ext cx="1722075" cy="1205452"/>
        </a:xfrm>
        <a:prstGeom prst="chevron">
          <a:avLst/>
        </a:prstGeom>
        <a:solidFill>
          <a:schemeClr val="accent2">
            <a:hueOff val="-842605"/>
            <a:satOff val="-1126"/>
            <a:lumOff val="-2646"/>
            <a:alphaOff val="0"/>
          </a:schemeClr>
        </a:solidFill>
        <a:ln w="25400" cap="flat" cmpd="sng" algn="ctr">
          <a:solidFill>
            <a:schemeClr val="accent2">
              <a:hueOff val="-842605"/>
              <a:satOff val="-1126"/>
              <a:lumOff val="-264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kern="1200" dirty="0" smtClean="0"/>
            <a:t>Confer</a:t>
          </a:r>
          <a:endParaRPr lang="en-US" sz="3300" kern="1200" dirty="0"/>
        </a:p>
      </dsp:txBody>
      <dsp:txXfrm rot="-5400000">
        <a:off x="1" y="2134367"/>
        <a:ext cx="1205452" cy="516623"/>
      </dsp:txXfrm>
    </dsp:sp>
    <dsp:sp modelId="{95FE6D18-164E-4DF6-B01D-11F6E864B095}">
      <dsp:nvSpPr>
        <dsp:cNvPr id="0" name=""/>
        <dsp:cNvSpPr/>
      </dsp:nvSpPr>
      <dsp:spPr>
        <a:xfrm rot="5400000">
          <a:off x="4212715" y="-1475620"/>
          <a:ext cx="1119348" cy="7133875"/>
        </a:xfrm>
        <a:prstGeom prst="round2SameRect">
          <a:avLst/>
        </a:prstGeom>
        <a:solidFill>
          <a:schemeClr val="lt1">
            <a:alpha val="90000"/>
            <a:hueOff val="0"/>
            <a:satOff val="0"/>
            <a:lumOff val="0"/>
            <a:alphaOff val="0"/>
          </a:schemeClr>
        </a:solidFill>
        <a:ln w="25400" cap="flat" cmpd="sng" algn="ctr">
          <a:solidFill>
            <a:schemeClr val="accent2">
              <a:hueOff val="-842605"/>
              <a:satOff val="-1126"/>
              <a:lumOff val="-264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Talk to other postdocs about funding opportunities they know about or have been successful winning</a:t>
          </a:r>
          <a:endParaRPr lang="en-US" sz="1600" kern="1200" dirty="0"/>
        </a:p>
        <a:p>
          <a:pPr marL="171450" lvl="1" indent="-171450" algn="l" defTabSz="711200">
            <a:lnSpc>
              <a:spcPct val="90000"/>
            </a:lnSpc>
            <a:spcBef>
              <a:spcPct val="0"/>
            </a:spcBef>
            <a:spcAft>
              <a:spcPct val="15000"/>
            </a:spcAft>
            <a:buChar char="••"/>
          </a:pPr>
          <a:r>
            <a:rPr lang="en-US" sz="1600" kern="1200" dirty="0" smtClean="0"/>
            <a:t>Talk to your mentor, other advisors, and area specific librarians</a:t>
          </a:r>
          <a:endParaRPr lang="en-US" sz="1600" kern="1200" dirty="0"/>
        </a:p>
      </dsp:txBody>
      <dsp:txXfrm rot="-5400000">
        <a:off x="1205452" y="1586285"/>
        <a:ext cx="7079233" cy="1010064"/>
      </dsp:txXfrm>
    </dsp:sp>
    <dsp:sp modelId="{38CD8396-6BF5-4DD0-8F41-FABD82743074}">
      <dsp:nvSpPr>
        <dsp:cNvPr id="0" name=""/>
        <dsp:cNvSpPr/>
      </dsp:nvSpPr>
      <dsp:spPr>
        <a:xfrm rot="5400000">
          <a:off x="-258311" y="3319257"/>
          <a:ext cx="1722075" cy="1205452"/>
        </a:xfrm>
        <a:prstGeom prst="chevron">
          <a:avLst/>
        </a:prstGeom>
        <a:solidFill>
          <a:schemeClr val="accent2">
            <a:hueOff val="-1685209"/>
            <a:satOff val="-2252"/>
            <a:lumOff val="-5293"/>
            <a:alphaOff val="0"/>
          </a:schemeClr>
        </a:solidFill>
        <a:ln w="25400" cap="flat" cmpd="sng" algn="ctr">
          <a:solidFill>
            <a:schemeClr val="accent2">
              <a:hueOff val="-1685209"/>
              <a:satOff val="-2252"/>
              <a:lumOff val="-529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kern="1200" dirty="0" smtClean="0"/>
            <a:t>Verify</a:t>
          </a:r>
          <a:endParaRPr lang="en-US" sz="3300" kern="1200" dirty="0"/>
        </a:p>
      </dsp:txBody>
      <dsp:txXfrm rot="-5400000">
        <a:off x="1" y="3663671"/>
        <a:ext cx="1205452" cy="516623"/>
      </dsp:txXfrm>
    </dsp:sp>
    <dsp:sp modelId="{CA5142A8-D9AE-40BE-8FE6-747CDA0DC7EA}">
      <dsp:nvSpPr>
        <dsp:cNvPr id="0" name=""/>
        <dsp:cNvSpPr/>
      </dsp:nvSpPr>
      <dsp:spPr>
        <a:xfrm rot="5400000">
          <a:off x="4212715" y="53682"/>
          <a:ext cx="1119348" cy="7133875"/>
        </a:xfrm>
        <a:prstGeom prst="round2SameRect">
          <a:avLst/>
        </a:prstGeom>
        <a:solidFill>
          <a:schemeClr val="lt1">
            <a:alpha val="90000"/>
            <a:hueOff val="0"/>
            <a:satOff val="0"/>
            <a:lumOff val="0"/>
            <a:alphaOff val="0"/>
          </a:schemeClr>
        </a:solidFill>
        <a:ln w="25400" cap="flat" cmpd="sng" algn="ctr">
          <a:solidFill>
            <a:schemeClr val="accent2">
              <a:hueOff val="-1685209"/>
              <a:satOff val="-2252"/>
              <a:lumOff val="-529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Is the opportunity a Limited Submission or does it require internal coordination?</a:t>
          </a:r>
          <a:endParaRPr lang="en-US" sz="1600" kern="1200" dirty="0"/>
        </a:p>
        <a:p>
          <a:pPr marL="171450" lvl="1" indent="-171450" algn="l" defTabSz="711200">
            <a:lnSpc>
              <a:spcPct val="90000"/>
            </a:lnSpc>
            <a:spcBef>
              <a:spcPct val="0"/>
            </a:spcBef>
            <a:spcAft>
              <a:spcPct val="15000"/>
            </a:spcAft>
            <a:buChar char="••"/>
          </a:pPr>
          <a:r>
            <a:rPr lang="en-US" sz="1600" kern="1200" dirty="0" smtClean="0"/>
            <a:t>Will your mentor, department, or the institution support your application?</a:t>
          </a:r>
          <a:endParaRPr lang="en-US" sz="1600" kern="1200" dirty="0"/>
        </a:p>
        <a:p>
          <a:pPr marL="171450" lvl="1" indent="-171450" algn="l" defTabSz="711200">
            <a:lnSpc>
              <a:spcPct val="90000"/>
            </a:lnSpc>
            <a:spcBef>
              <a:spcPct val="0"/>
            </a:spcBef>
            <a:spcAft>
              <a:spcPct val="15000"/>
            </a:spcAft>
            <a:buChar char="••"/>
          </a:pPr>
          <a:r>
            <a:rPr lang="en-US" sz="1600" kern="1200" dirty="0" smtClean="0"/>
            <a:t>What steps do you need to take to apply for this funding according to your lab, department, school, </a:t>
          </a:r>
          <a:r>
            <a:rPr lang="en-US" sz="1600" kern="1200" dirty="0" err="1" smtClean="0"/>
            <a:t>etc</a:t>
          </a:r>
          <a:r>
            <a:rPr lang="en-US" sz="1600" kern="1200" dirty="0" smtClean="0"/>
            <a:t>?</a:t>
          </a:r>
          <a:endParaRPr lang="en-US" sz="1600" kern="1200" dirty="0"/>
        </a:p>
      </dsp:txBody>
      <dsp:txXfrm rot="-5400000">
        <a:off x="1205452" y="3115587"/>
        <a:ext cx="7079233" cy="10100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8BCD18-1555-482F-B503-AFA013464F4F}">
      <dsp:nvSpPr>
        <dsp:cNvPr id="0" name=""/>
        <dsp:cNvSpPr/>
      </dsp:nvSpPr>
      <dsp:spPr>
        <a:xfrm rot="5400000">
          <a:off x="4868411" y="-1481445"/>
          <a:ext cx="2077224" cy="5559552"/>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0" kern="1200" dirty="0" smtClean="0">
              <a:sym typeface="Wingdings" panose="05000000000000000000" pitchFamily="2" charset="2"/>
            </a:rPr>
            <a:t>With grant writing, </a:t>
          </a:r>
          <a:r>
            <a:rPr lang="en-US" sz="1600" b="1" kern="1200" dirty="0" smtClean="0">
              <a:sym typeface="Wingdings" panose="05000000000000000000" pitchFamily="2" charset="2"/>
            </a:rPr>
            <a:t>multiple revisions </a:t>
          </a:r>
          <a:r>
            <a:rPr lang="en-US" sz="1600" b="0" kern="1200" dirty="0" smtClean="0">
              <a:sym typeface="Wingdings" panose="05000000000000000000" pitchFamily="2" charset="2"/>
            </a:rPr>
            <a:t>are necessary. </a:t>
          </a:r>
          <a:endParaRPr lang="en-US" sz="1600" b="0" kern="1200" dirty="0"/>
        </a:p>
        <a:p>
          <a:pPr marL="171450" lvl="1" indent="-171450" algn="l" defTabSz="711200">
            <a:lnSpc>
              <a:spcPct val="90000"/>
            </a:lnSpc>
            <a:spcBef>
              <a:spcPct val="0"/>
            </a:spcBef>
            <a:spcAft>
              <a:spcPct val="15000"/>
            </a:spcAft>
            <a:buChar char="••"/>
          </a:pPr>
          <a:r>
            <a:rPr lang="en-US" sz="1600" b="0" kern="1200" dirty="0" smtClean="0">
              <a:sym typeface="Wingdings" panose="05000000000000000000" pitchFamily="2" charset="2"/>
            </a:rPr>
            <a:t>Work with your area </a:t>
          </a:r>
          <a:r>
            <a:rPr lang="en-US" sz="1600" b="1" kern="1200" dirty="0" smtClean="0">
              <a:sym typeface="Wingdings" panose="05000000000000000000" pitchFamily="2" charset="2"/>
            </a:rPr>
            <a:t>librarian or other campus resources </a:t>
          </a:r>
          <a:r>
            <a:rPr lang="en-US" sz="1600" b="0" kern="1200" dirty="0" smtClean="0">
              <a:sym typeface="Wingdings" panose="05000000000000000000" pitchFamily="2" charset="2"/>
            </a:rPr>
            <a:t>to ensure you have all the information needed for your grant submission</a:t>
          </a:r>
          <a:endParaRPr lang="en-US" sz="1600" b="0" kern="1200" dirty="0"/>
        </a:p>
        <a:p>
          <a:pPr marL="171450" lvl="1" indent="-171450" algn="l" defTabSz="711200">
            <a:lnSpc>
              <a:spcPct val="90000"/>
            </a:lnSpc>
            <a:spcBef>
              <a:spcPct val="0"/>
            </a:spcBef>
            <a:spcAft>
              <a:spcPct val="15000"/>
            </a:spcAft>
            <a:buChar char="••"/>
          </a:pPr>
          <a:r>
            <a:rPr lang="en-US" sz="1600" b="0" kern="1200" dirty="0" smtClean="0">
              <a:sym typeface="Wingdings" panose="05000000000000000000" pitchFamily="2" charset="2"/>
            </a:rPr>
            <a:t>Make sure you </a:t>
          </a:r>
          <a:r>
            <a:rPr lang="en-US" sz="1600" b="1" kern="1200" dirty="0" smtClean="0">
              <a:sym typeface="Wingdings" panose="05000000000000000000" pitchFamily="2" charset="2"/>
            </a:rPr>
            <a:t>answer the “So What?” question – tell the funder UP FRONT</a:t>
          </a:r>
          <a:r>
            <a:rPr lang="en-US" sz="1600" b="0" kern="1200" dirty="0" smtClean="0">
              <a:sym typeface="Wingdings" panose="05000000000000000000" pitchFamily="2" charset="2"/>
            </a:rPr>
            <a:t> why funding your research matters to them (according to their interests) and why it matters more broadly to your discipline, field, and society</a:t>
          </a:r>
        </a:p>
      </dsp:txBody>
      <dsp:txXfrm rot="-5400000">
        <a:off x="3127247" y="361121"/>
        <a:ext cx="5458150" cy="1874420"/>
      </dsp:txXfrm>
    </dsp:sp>
    <dsp:sp modelId="{A0F85412-5ABE-49EF-AFAF-B4E88F5E8DB6}">
      <dsp:nvSpPr>
        <dsp:cNvPr id="0" name=""/>
        <dsp:cNvSpPr/>
      </dsp:nvSpPr>
      <dsp:spPr>
        <a:xfrm>
          <a:off x="0" y="64"/>
          <a:ext cx="3127248" cy="259653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t>3-6 months Prior to Submission Deadline: </a:t>
          </a:r>
          <a:r>
            <a:rPr lang="en-US" sz="1800" b="0" kern="1200" dirty="0" smtClean="0"/>
            <a:t>Begin your first draft of your project narrative and budget.</a:t>
          </a:r>
          <a:endParaRPr lang="en-US" sz="2800" b="0" kern="1200" dirty="0"/>
        </a:p>
      </dsp:txBody>
      <dsp:txXfrm>
        <a:off x="126752" y="126816"/>
        <a:ext cx="2873744" cy="2343026"/>
      </dsp:txXfrm>
    </dsp:sp>
    <dsp:sp modelId="{DA84A761-5B72-4DCB-BB3F-F819D8AD17C4}">
      <dsp:nvSpPr>
        <dsp:cNvPr id="0" name=""/>
        <dsp:cNvSpPr/>
      </dsp:nvSpPr>
      <dsp:spPr>
        <a:xfrm rot="5400000">
          <a:off x="4868411" y="1244911"/>
          <a:ext cx="2077224" cy="5559552"/>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smtClean="0"/>
            <a:t>Complete</a:t>
          </a:r>
          <a:r>
            <a:rPr lang="en-US" sz="1600" kern="1200" dirty="0" smtClean="0"/>
            <a:t> draft of narrative and budget. </a:t>
          </a:r>
        </a:p>
        <a:p>
          <a:pPr marL="171450" lvl="1" indent="-171450" algn="l" defTabSz="711200">
            <a:lnSpc>
              <a:spcPct val="90000"/>
            </a:lnSpc>
            <a:spcBef>
              <a:spcPct val="0"/>
            </a:spcBef>
            <a:spcAft>
              <a:spcPct val="15000"/>
            </a:spcAft>
            <a:buChar char="••"/>
          </a:pPr>
          <a:r>
            <a:rPr lang="en-US" sz="1600" kern="1200" dirty="0" smtClean="0"/>
            <a:t>Write a </a:t>
          </a:r>
          <a:r>
            <a:rPr lang="en-US" sz="1600" b="1" kern="1200" dirty="0" smtClean="0"/>
            <a:t>one page summary </a:t>
          </a:r>
          <a:r>
            <a:rPr lang="en-US" sz="1600" kern="1200" dirty="0" smtClean="0"/>
            <a:t>of the project to provide your letter writers and potential collaborators. </a:t>
          </a:r>
          <a:endParaRPr lang="en-US" sz="1600" kern="1200" dirty="0"/>
        </a:p>
        <a:p>
          <a:pPr marL="171450" lvl="1" indent="-171450" algn="l" defTabSz="711200">
            <a:lnSpc>
              <a:spcPct val="90000"/>
            </a:lnSpc>
            <a:spcBef>
              <a:spcPct val="0"/>
            </a:spcBef>
            <a:spcAft>
              <a:spcPct val="15000"/>
            </a:spcAft>
            <a:buChar char="••"/>
          </a:pPr>
          <a:r>
            <a:rPr lang="en-US" sz="1600" b="0" kern="1200" dirty="0" smtClean="0"/>
            <a:t>Begin working on </a:t>
          </a:r>
          <a:r>
            <a:rPr lang="en-US" sz="1600" b="1" kern="1200" dirty="0" smtClean="0"/>
            <a:t>IRB</a:t>
          </a:r>
        </a:p>
        <a:p>
          <a:pPr marL="171450" lvl="1" indent="-171450" algn="l" defTabSz="711200">
            <a:lnSpc>
              <a:spcPct val="90000"/>
            </a:lnSpc>
            <a:spcBef>
              <a:spcPct val="0"/>
            </a:spcBef>
            <a:spcAft>
              <a:spcPct val="15000"/>
            </a:spcAft>
            <a:buChar char="••"/>
          </a:pPr>
          <a:r>
            <a:rPr lang="en-US" sz="1600" b="0" kern="1200" dirty="0" smtClean="0"/>
            <a:t>Identify </a:t>
          </a:r>
          <a:r>
            <a:rPr lang="en-US" sz="1600" b="1" kern="1200" dirty="0" smtClean="0"/>
            <a:t>key points </a:t>
          </a:r>
          <a:r>
            <a:rPr lang="en-US" sz="1600" b="0" kern="1200" dirty="0" smtClean="0"/>
            <a:t>of the grant and contact the program/project officer at agency to </a:t>
          </a:r>
          <a:r>
            <a:rPr lang="en-US" sz="1600" b="1" kern="1200" dirty="0" smtClean="0"/>
            <a:t>clarify</a:t>
          </a:r>
          <a:r>
            <a:rPr lang="en-US" sz="1600" b="0" kern="1200" dirty="0" smtClean="0"/>
            <a:t> any outstanding questions</a:t>
          </a:r>
          <a:endParaRPr lang="en-US" sz="1600" b="0" kern="1200" dirty="0"/>
        </a:p>
      </dsp:txBody>
      <dsp:txXfrm rot="-5400000">
        <a:off x="3127247" y="3087477"/>
        <a:ext cx="5458150" cy="1874420"/>
      </dsp:txXfrm>
    </dsp:sp>
    <dsp:sp modelId="{66FF2AC4-EBEE-479E-B871-9736FAB08FB4}">
      <dsp:nvSpPr>
        <dsp:cNvPr id="0" name=""/>
        <dsp:cNvSpPr/>
      </dsp:nvSpPr>
      <dsp:spPr>
        <a:xfrm>
          <a:off x="0" y="2726422"/>
          <a:ext cx="3127248" cy="259653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t>1 Month Prior to OSR Submission</a:t>
          </a:r>
          <a:endParaRPr lang="en-US" sz="2000" b="1" kern="1200" dirty="0"/>
        </a:p>
      </dsp:txBody>
      <dsp:txXfrm>
        <a:off x="126752" y="2853174"/>
        <a:ext cx="2873744" cy="23430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DB39CA-0450-4C73-9B59-F7A043932F1E}">
      <dsp:nvSpPr>
        <dsp:cNvPr id="0" name=""/>
        <dsp:cNvSpPr/>
      </dsp:nvSpPr>
      <dsp:spPr>
        <a:xfrm>
          <a:off x="0" y="287490"/>
          <a:ext cx="5276005" cy="5277179"/>
        </a:xfrm>
        <a:prstGeom prst="circularArrow">
          <a:avLst>
            <a:gd name="adj1" fmla="val 10980"/>
            <a:gd name="adj2" fmla="val 1142322"/>
            <a:gd name="adj3" fmla="val 9000000"/>
            <a:gd name="adj4" fmla="val 10800000"/>
            <a:gd name="adj5" fmla="val 125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3856A3-E3B9-47D8-8CDA-BDD4030DA6E5}">
      <dsp:nvSpPr>
        <dsp:cNvPr id="0" name=""/>
        <dsp:cNvSpPr/>
      </dsp:nvSpPr>
      <dsp:spPr>
        <a:xfrm>
          <a:off x="5276849" y="1860617"/>
          <a:ext cx="3166110" cy="21113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t>Secure: </a:t>
          </a:r>
          <a:r>
            <a:rPr lang="en-US" sz="2000" b="0" kern="1200" dirty="0" smtClean="0"/>
            <a:t>Partner letters, Cost share/ overhead commitments, answers to OSR questions, Signatures for the grant, and Submit IRB</a:t>
          </a:r>
          <a:endParaRPr lang="en-US" sz="2000" b="0" kern="1200" dirty="0"/>
        </a:p>
        <a:p>
          <a:pPr marL="228600" lvl="1" indent="-228600" algn="l" defTabSz="889000">
            <a:lnSpc>
              <a:spcPct val="90000"/>
            </a:lnSpc>
            <a:spcBef>
              <a:spcPct val="0"/>
            </a:spcBef>
            <a:spcAft>
              <a:spcPct val="15000"/>
            </a:spcAft>
            <a:buChar char="••"/>
          </a:pPr>
          <a:r>
            <a:rPr lang="en-US" sz="2000" b="1" kern="1200" dirty="0" smtClean="0"/>
            <a:t>5 business days prior to agency deadline: </a:t>
          </a:r>
          <a:r>
            <a:rPr lang="en-US" sz="2000" b="0" kern="1200" dirty="0" smtClean="0"/>
            <a:t>Complete application submitted to OSR. Work with your grants administrator if your department has one – if not contact OSR</a:t>
          </a:r>
          <a:r>
            <a:rPr lang="en-US" sz="2000" b="0" i="1" kern="1200" dirty="0" smtClean="0"/>
            <a:t> early </a:t>
          </a:r>
          <a:r>
            <a:rPr lang="en-US" sz="2000" b="0" kern="1200" dirty="0" smtClean="0"/>
            <a:t>to find out who in your department can assist you. </a:t>
          </a:r>
          <a:endParaRPr lang="en-US" sz="2000" b="0" kern="1200" dirty="0"/>
        </a:p>
      </dsp:txBody>
      <dsp:txXfrm>
        <a:off x="5276849" y="1860617"/>
        <a:ext cx="3166110" cy="2111399"/>
      </dsp:txXfrm>
    </dsp:sp>
    <dsp:sp modelId="{25FF9735-EF89-4D30-9665-29CD58BA0003}">
      <dsp:nvSpPr>
        <dsp:cNvPr id="0" name=""/>
        <dsp:cNvSpPr/>
      </dsp:nvSpPr>
      <dsp:spPr>
        <a:xfrm>
          <a:off x="1165128" y="2197829"/>
          <a:ext cx="2944060" cy="1471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5-30 days prior to Sponsor Deadline</a:t>
          </a:r>
          <a:endParaRPr lang="en-US" sz="2000" b="1" kern="1200" dirty="0"/>
        </a:p>
      </dsp:txBody>
      <dsp:txXfrm>
        <a:off x="1165128" y="2197829"/>
        <a:ext cx="2944060" cy="14718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A1045C-80DD-49DC-B416-9BE76420BB98}">
      <dsp:nvSpPr>
        <dsp:cNvPr id="0" name=""/>
        <dsp:cNvSpPr/>
      </dsp:nvSpPr>
      <dsp:spPr>
        <a:xfrm>
          <a:off x="2985337" y="999832"/>
          <a:ext cx="525780" cy="91440"/>
        </a:xfrm>
        <a:custGeom>
          <a:avLst/>
          <a:gdLst/>
          <a:ahLst/>
          <a:cxnLst/>
          <a:rect l="0" t="0" r="0" b="0"/>
          <a:pathLst>
            <a:path>
              <a:moveTo>
                <a:pt x="0" y="45720"/>
              </a:moveTo>
              <a:lnTo>
                <a:pt x="525780"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234317" y="1042767"/>
        <a:ext cx="27819" cy="5569"/>
      </dsp:txXfrm>
    </dsp:sp>
    <dsp:sp modelId="{71AF9207-75DD-4A9E-BFF2-7E4A8DC752F0}">
      <dsp:nvSpPr>
        <dsp:cNvPr id="0" name=""/>
        <dsp:cNvSpPr/>
      </dsp:nvSpPr>
      <dsp:spPr>
        <a:xfrm>
          <a:off x="7236" y="58857"/>
          <a:ext cx="2979900" cy="197338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t" anchorCtr="0">
          <a:noAutofit/>
        </a:bodyPr>
        <a:lstStyle/>
        <a:p>
          <a:pPr lvl="0" algn="l" defTabSz="1066800">
            <a:lnSpc>
              <a:spcPct val="90000"/>
            </a:lnSpc>
            <a:spcBef>
              <a:spcPct val="0"/>
            </a:spcBef>
            <a:spcAft>
              <a:spcPct val="35000"/>
            </a:spcAft>
          </a:pPr>
          <a:r>
            <a:rPr lang="en-US" sz="2400" kern="1200" dirty="0" smtClean="0"/>
            <a:t>Search</a:t>
          </a:r>
        </a:p>
        <a:p>
          <a:pPr lvl="0" algn="l" defTabSz="1066800">
            <a:lnSpc>
              <a:spcPct val="90000"/>
            </a:lnSpc>
            <a:spcBef>
              <a:spcPct val="0"/>
            </a:spcBef>
            <a:spcAft>
              <a:spcPct val="35000"/>
            </a:spcAft>
          </a:pPr>
          <a:r>
            <a:rPr lang="en-US" sz="2400" b="1" i="1" kern="1200" dirty="0" smtClean="0"/>
            <a:t>6-18 months</a:t>
          </a:r>
          <a:endParaRPr lang="en-US" sz="2400" b="1" i="1" kern="1200" dirty="0"/>
        </a:p>
        <a:p>
          <a:pPr marL="171450" lvl="1" indent="-171450" algn="l" defTabSz="711200">
            <a:lnSpc>
              <a:spcPct val="90000"/>
            </a:lnSpc>
            <a:spcBef>
              <a:spcPct val="0"/>
            </a:spcBef>
            <a:spcAft>
              <a:spcPct val="15000"/>
            </a:spcAft>
            <a:buChar char="••"/>
          </a:pPr>
          <a:r>
            <a:rPr lang="en-US" sz="1600" kern="1200" dirty="0" smtClean="0"/>
            <a:t>Confer – gather info</a:t>
          </a:r>
          <a:endParaRPr lang="en-US" sz="1600" kern="1200" dirty="0"/>
        </a:p>
        <a:p>
          <a:pPr marL="171450" lvl="1" indent="-171450" algn="l" defTabSz="711200">
            <a:lnSpc>
              <a:spcPct val="90000"/>
            </a:lnSpc>
            <a:spcBef>
              <a:spcPct val="0"/>
            </a:spcBef>
            <a:spcAft>
              <a:spcPct val="15000"/>
            </a:spcAft>
            <a:buChar char="••"/>
          </a:pPr>
          <a:r>
            <a:rPr lang="en-US" sz="1600" kern="1200" dirty="0" smtClean="0"/>
            <a:t>Verify</a:t>
          </a:r>
        </a:p>
        <a:p>
          <a:pPr marL="171450" lvl="1" indent="-171450" algn="l" defTabSz="711200">
            <a:lnSpc>
              <a:spcPct val="90000"/>
            </a:lnSpc>
            <a:spcBef>
              <a:spcPct val="0"/>
            </a:spcBef>
            <a:spcAft>
              <a:spcPct val="15000"/>
            </a:spcAft>
            <a:buChar char="••"/>
          </a:pPr>
          <a:r>
            <a:rPr lang="en-US" sz="1600" kern="1200" dirty="0" smtClean="0"/>
            <a:t>Eligibility</a:t>
          </a:r>
          <a:endParaRPr lang="en-US" sz="1600" kern="1200" dirty="0"/>
        </a:p>
      </dsp:txBody>
      <dsp:txXfrm>
        <a:off x="7236" y="58857"/>
        <a:ext cx="2979900" cy="1973389"/>
      </dsp:txXfrm>
    </dsp:sp>
    <dsp:sp modelId="{6E5C5552-23FB-40B1-B9CC-0CEB3C4998CD}">
      <dsp:nvSpPr>
        <dsp:cNvPr id="0" name=""/>
        <dsp:cNvSpPr/>
      </dsp:nvSpPr>
      <dsp:spPr>
        <a:xfrm>
          <a:off x="1474471" y="2030447"/>
          <a:ext cx="3447586" cy="525780"/>
        </a:xfrm>
        <a:custGeom>
          <a:avLst/>
          <a:gdLst/>
          <a:ahLst/>
          <a:cxnLst/>
          <a:rect l="0" t="0" r="0" b="0"/>
          <a:pathLst>
            <a:path>
              <a:moveTo>
                <a:pt x="3447586" y="0"/>
              </a:moveTo>
              <a:lnTo>
                <a:pt x="3447586" y="279990"/>
              </a:lnTo>
              <a:lnTo>
                <a:pt x="0" y="279990"/>
              </a:lnTo>
              <a:lnTo>
                <a:pt x="0" y="525780"/>
              </a:lnTo>
            </a:path>
          </a:pathLst>
        </a:custGeom>
        <a:noFill/>
        <a:ln w="9525" cap="flat" cmpd="sng" algn="ctr">
          <a:solidFill>
            <a:schemeClr val="accent2">
              <a:hueOff val="-842605"/>
              <a:satOff val="-1126"/>
              <a:lumOff val="-2646"/>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110960" y="2290552"/>
        <a:ext cx="174609" cy="5569"/>
      </dsp:txXfrm>
    </dsp:sp>
    <dsp:sp modelId="{AC4EBF9A-E01E-487D-A121-7961D672BAC1}">
      <dsp:nvSpPr>
        <dsp:cNvPr id="0" name=""/>
        <dsp:cNvSpPr/>
      </dsp:nvSpPr>
      <dsp:spPr>
        <a:xfrm>
          <a:off x="3543517" y="58857"/>
          <a:ext cx="2757082" cy="1973389"/>
        </a:xfrm>
        <a:prstGeom prst="rect">
          <a:avLst/>
        </a:prstGeom>
        <a:solidFill>
          <a:schemeClr val="accent2">
            <a:hueOff val="-561736"/>
            <a:satOff val="-751"/>
            <a:lumOff val="-17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kern="1200" dirty="0" smtClean="0"/>
            <a:t>Draft &amp; Revise</a:t>
          </a:r>
        </a:p>
        <a:p>
          <a:pPr lvl="0" algn="ctr" defTabSz="1155700">
            <a:lnSpc>
              <a:spcPct val="90000"/>
            </a:lnSpc>
            <a:spcBef>
              <a:spcPct val="0"/>
            </a:spcBef>
            <a:spcAft>
              <a:spcPct val="35000"/>
            </a:spcAft>
          </a:pPr>
          <a:r>
            <a:rPr lang="en-US" sz="2600" b="1" i="1" kern="1200" dirty="0" smtClean="0"/>
            <a:t>3-6 Months</a:t>
          </a:r>
        </a:p>
      </dsp:txBody>
      <dsp:txXfrm>
        <a:off x="3543517" y="58857"/>
        <a:ext cx="2757082" cy="1973389"/>
      </dsp:txXfrm>
    </dsp:sp>
    <dsp:sp modelId="{9A9830F6-DE0A-44CE-84FD-5C480916B620}">
      <dsp:nvSpPr>
        <dsp:cNvPr id="0" name=""/>
        <dsp:cNvSpPr/>
      </dsp:nvSpPr>
      <dsp:spPr>
        <a:xfrm>
          <a:off x="2939907" y="3469193"/>
          <a:ext cx="525780" cy="91440"/>
        </a:xfrm>
        <a:custGeom>
          <a:avLst/>
          <a:gdLst/>
          <a:ahLst/>
          <a:cxnLst/>
          <a:rect l="0" t="0" r="0" b="0"/>
          <a:pathLst>
            <a:path>
              <a:moveTo>
                <a:pt x="0" y="45720"/>
              </a:moveTo>
              <a:lnTo>
                <a:pt x="525780" y="45720"/>
              </a:lnTo>
            </a:path>
          </a:pathLst>
        </a:custGeom>
        <a:noFill/>
        <a:ln w="9525" cap="flat" cmpd="sng" algn="ctr">
          <a:solidFill>
            <a:schemeClr val="accent2">
              <a:hueOff val="-1685209"/>
              <a:satOff val="-2252"/>
              <a:lumOff val="-5293"/>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188888" y="3512129"/>
        <a:ext cx="27819" cy="5569"/>
      </dsp:txXfrm>
    </dsp:sp>
    <dsp:sp modelId="{92433445-05BE-4BEC-8F04-9A673801F3BE}">
      <dsp:nvSpPr>
        <dsp:cNvPr id="0" name=""/>
        <dsp:cNvSpPr/>
      </dsp:nvSpPr>
      <dsp:spPr>
        <a:xfrm>
          <a:off x="7236" y="2588627"/>
          <a:ext cx="2934471" cy="1852572"/>
        </a:xfrm>
        <a:prstGeom prst="rect">
          <a:avLst/>
        </a:prstGeom>
        <a:solidFill>
          <a:schemeClr val="accent2">
            <a:hueOff val="-1123473"/>
            <a:satOff val="-1501"/>
            <a:lumOff val="-35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kern="1200" dirty="0" smtClean="0"/>
            <a:t>Secure Components</a:t>
          </a:r>
        </a:p>
        <a:p>
          <a:pPr lvl="0" algn="ctr" defTabSz="1155700">
            <a:lnSpc>
              <a:spcPct val="90000"/>
            </a:lnSpc>
            <a:spcBef>
              <a:spcPct val="0"/>
            </a:spcBef>
            <a:spcAft>
              <a:spcPct val="35000"/>
            </a:spcAft>
          </a:pPr>
          <a:r>
            <a:rPr lang="en-US" sz="2600" b="1" i="1" kern="1200" dirty="0" smtClean="0"/>
            <a:t>1 month</a:t>
          </a:r>
          <a:endParaRPr lang="en-US" sz="2600" b="1" i="1" kern="1200" dirty="0"/>
        </a:p>
      </dsp:txBody>
      <dsp:txXfrm>
        <a:off x="7236" y="2588627"/>
        <a:ext cx="2934471" cy="1852572"/>
      </dsp:txXfrm>
    </dsp:sp>
    <dsp:sp modelId="{AE543412-7400-4827-AFE9-BB818B3D122E}">
      <dsp:nvSpPr>
        <dsp:cNvPr id="0" name=""/>
        <dsp:cNvSpPr/>
      </dsp:nvSpPr>
      <dsp:spPr>
        <a:xfrm>
          <a:off x="3498087" y="2622489"/>
          <a:ext cx="2968627" cy="1784848"/>
        </a:xfrm>
        <a:prstGeom prst="rect">
          <a:avLst/>
        </a:prstGeom>
        <a:solidFill>
          <a:schemeClr val="accent2">
            <a:hueOff val="-1685209"/>
            <a:satOff val="-2252"/>
            <a:lumOff val="-52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kern="1200" dirty="0" smtClean="0"/>
            <a:t>Submit to OSR</a:t>
          </a:r>
        </a:p>
        <a:p>
          <a:pPr lvl="0" algn="ctr" defTabSz="1155700">
            <a:lnSpc>
              <a:spcPct val="90000"/>
            </a:lnSpc>
            <a:spcBef>
              <a:spcPct val="0"/>
            </a:spcBef>
            <a:spcAft>
              <a:spcPct val="35000"/>
            </a:spcAft>
          </a:pPr>
          <a:r>
            <a:rPr lang="en-US" sz="2600" b="1" i="1" kern="1200" dirty="0" smtClean="0"/>
            <a:t>5 business days</a:t>
          </a:r>
          <a:endParaRPr lang="en-US" sz="2600" b="1" i="1" kern="1200" dirty="0"/>
        </a:p>
      </dsp:txBody>
      <dsp:txXfrm>
        <a:off x="3498087" y="2622489"/>
        <a:ext cx="2968627" cy="178484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a:spLocks noChangeArrowheads="1"/>
          </p:cNvSpPr>
          <p:nvPr/>
        </p:nvSpPr>
        <p:spPr bwMode="auto">
          <a:xfrm>
            <a:off x="0" y="0"/>
            <a:ext cx="9144000" cy="4624388"/>
          </a:xfrm>
          <a:prstGeom prst="rect">
            <a:avLst/>
          </a:prstGeom>
          <a:solidFill>
            <a:srgbClr val="6699CC"/>
          </a:solidFill>
          <a:ln w="9525">
            <a:solidFill>
              <a:srgbClr val="6195CA"/>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pic>
        <p:nvPicPr>
          <p:cNvPr id="8" name="Picture 8" descr="pattern-background-00-19.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18100"/>
          </a:xfrm>
          <a:prstGeom prst="rect">
            <a:avLst/>
          </a:prstGeom>
          <a:noFill/>
          <a:ln>
            <a:noFill/>
          </a:ln>
          <a:extLst>
            <a:ext uri="{909E8E84-426E-40DD-AFC4-6F175D3DCCD1}">
              <a14:hiddenFill xmlns:a14="http://schemas.microsoft.com/office/drawing/2010/main">
                <a:solidFill>
                  <a:srgbClr val="FFFFFF">
                    <a:alpha val="76862"/>
                  </a:srgbClr>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4184650"/>
            <a:ext cx="9144000" cy="103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 descr="line-break-dotted-00-20.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23913" y="1985963"/>
            <a:ext cx="5345112"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388546"/>
            <a:ext cx="7772400" cy="857589"/>
          </a:xfrm>
        </p:spPr>
        <p:txBody>
          <a:bodyPr anchor="t"/>
          <a:lstStyle>
            <a:lvl1pPr>
              <a:defRPr sz="5000" baseline="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2142080"/>
            <a:ext cx="6400800" cy="787387"/>
          </a:xfrm>
        </p:spPr>
        <p:txBody>
          <a:bodyPr>
            <a:normAutofit/>
          </a:bodyPr>
          <a:lstStyle>
            <a:lvl1pPr marL="0" marR="0" indent="0" algn="l" defTabSz="457200" rtl="0" eaLnBrk="1" fontAlgn="auto" latinLnBrk="0" hangingPunct="1">
              <a:lnSpc>
                <a:spcPct val="100000"/>
              </a:lnSpc>
              <a:spcBef>
                <a:spcPts val="768"/>
              </a:spcBef>
              <a:spcAft>
                <a:spcPts val="0"/>
              </a:spcAft>
              <a:buClr>
                <a:schemeClr val="accent2"/>
              </a:buClr>
              <a:buSzPct val="70000"/>
              <a:buFont typeface="Wingdings" charset="2"/>
              <a:buNone/>
              <a:tabLst/>
              <a:defRPr sz="220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21" name="Text Placeholder 20"/>
          <p:cNvSpPr>
            <a:spLocks noGrp="1"/>
          </p:cNvSpPr>
          <p:nvPr>
            <p:ph type="body" sz="quarter" idx="15"/>
          </p:nvPr>
        </p:nvSpPr>
        <p:spPr>
          <a:xfrm>
            <a:off x="685800" y="3012017"/>
            <a:ext cx="2133600" cy="365125"/>
          </a:xfrm>
        </p:spPr>
        <p:txBody>
          <a:bodyPr>
            <a:normAutofit/>
          </a:bodyPr>
          <a:lstStyle>
            <a:lvl1pPr>
              <a:defRPr sz="1500" baseline="0">
                <a:solidFill>
                  <a:srgbClr val="D3CEC0"/>
                </a:solidFill>
              </a:defRPr>
            </a:lvl1pPr>
          </a:lstStyle>
          <a:p>
            <a:pPr lvl="0"/>
            <a:r>
              <a:rPr lang="en-US" smtClean="0"/>
              <a:t>Click to edit Master text styles</a:t>
            </a:r>
          </a:p>
        </p:txBody>
      </p:sp>
      <p:sp>
        <p:nvSpPr>
          <p:cNvPr id="23" name="Text Placeholder 22"/>
          <p:cNvSpPr>
            <a:spLocks noGrp="1"/>
          </p:cNvSpPr>
          <p:nvPr>
            <p:ph type="body" sz="quarter" idx="16"/>
          </p:nvPr>
        </p:nvSpPr>
        <p:spPr>
          <a:xfrm>
            <a:off x="694399" y="5749396"/>
            <a:ext cx="5368264" cy="883365"/>
          </a:xfrm>
        </p:spPr>
        <p:txBody>
          <a:bodyPr>
            <a:noAutofit/>
          </a:bodyPr>
          <a:lstStyle>
            <a:lvl1pPr>
              <a:spcBef>
                <a:spcPts val="168"/>
              </a:spcBef>
              <a:defRPr sz="2000" baseline="0">
                <a:solidFill>
                  <a:schemeClr val="accent4"/>
                </a:solidFill>
              </a:defRPr>
            </a:lvl1pPr>
            <a:lvl2pPr>
              <a:defRPr sz="2000">
                <a:solidFill>
                  <a:schemeClr val="accent4"/>
                </a:solidFill>
              </a:defRPr>
            </a:lvl2pPr>
            <a:lvl3pPr>
              <a:defRPr sz="2000">
                <a:solidFill>
                  <a:schemeClr val="accent4"/>
                </a:solidFill>
              </a:defRPr>
            </a:lvl3pPr>
            <a:lvl4pPr>
              <a:defRPr sz="2000">
                <a:solidFill>
                  <a:schemeClr val="accent4"/>
                </a:solidFill>
              </a:defRPr>
            </a:lvl4pPr>
            <a:lvl5pPr>
              <a:defRPr sz="2000">
                <a:solidFill>
                  <a:schemeClr val="accent4"/>
                </a:solidFill>
              </a:defRPr>
            </a:lvl5pPr>
          </a:lstStyle>
          <a:p>
            <a:pPr lvl="0"/>
            <a:r>
              <a:rPr lang="en-US" smtClean="0"/>
              <a:t>Click to edit Master text styles</a:t>
            </a:r>
          </a:p>
          <a:p>
            <a:pPr lvl="1"/>
            <a:r>
              <a:rPr lang="en-US" smtClean="0"/>
              <a:t>Second level</a:t>
            </a:r>
          </a:p>
        </p:txBody>
      </p:sp>
      <p:sp>
        <p:nvSpPr>
          <p:cNvPr id="29" name="Text Placeholder 28"/>
          <p:cNvSpPr>
            <a:spLocks noGrp="1"/>
          </p:cNvSpPr>
          <p:nvPr>
            <p:ph type="body" sz="quarter" idx="17"/>
          </p:nvPr>
        </p:nvSpPr>
        <p:spPr>
          <a:xfrm>
            <a:off x="685800" y="1352550"/>
            <a:ext cx="6134100" cy="633413"/>
          </a:xfrm>
        </p:spPr>
        <p:txBody>
          <a:bodyPr>
            <a:noAutofit/>
          </a:bodyPr>
          <a:lstStyle>
            <a:lvl1pPr>
              <a:defRPr sz="3600" b="1">
                <a:solidFill>
                  <a:srgbClr val="D3CEC0"/>
                </a:solidFill>
                <a:latin typeface="Tahoma"/>
                <a:cs typeface="Tahoma"/>
              </a:defRPr>
            </a:lvl1pPr>
          </a:lstStyle>
          <a:p>
            <a:pPr lvl="0"/>
            <a:r>
              <a:rPr lang="en-US" smtClean="0"/>
              <a:t>Click to edit Master text styles</a:t>
            </a:r>
          </a:p>
        </p:txBody>
      </p:sp>
    </p:spTree>
    <p:extLst>
      <p:ext uri="{BB962C8B-B14F-4D97-AF65-F5344CB8AC3E}">
        <p14:creationId xmlns:p14="http://schemas.microsoft.com/office/powerpoint/2010/main" val="238239224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2 Colmun, Comparison">
    <p:spTree>
      <p:nvGrpSpPr>
        <p:cNvPr id="1" name=""/>
        <p:cNvGrpSpPr/>
        <p:nvPr/>
      </p:nvGrpSpPr>
      <p:grpSpPr>
        <a:xfrm>
          <a:off x="0" y="0"/>
          <a:ext cx="0" cy="0"/>
          <a:chOff x="0" y="0"/>
          <a:chExt cx="0" cy="0"/>
        </a:xfrm>
      </p:grpSpPr>
      <p:pic>
        <p:nvPicPr>
          <p:cNvPr id="7"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0" y="6721475"/>
            <a:ext cx="6629400" cy="136525"/>
          </a:xfrm>
          <a:prstGeom prst="rect">
            <a:avLst/>
          </a:prstGeom>
          <a:solidFill>
            <a:schemeClr val="accent1"/>
          </a:solidFill>
          <a:ln w="9525">
            <a:solidFill>
              <a:srgbClr val="6195CA"/>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pic>
        <p:nvPicPr>
          <p:cNvPr id="9"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260476"/>
          </a:xfrm>
        </p:spPr>
        <p:txBody>
          <a:bodyPr/>
          <a:lstStyle>
            <a:lvl1pPr>
              <a:defRPr baseline="0"/>
            </a:lvl1pPr>
          </a:lstStyle>
          <a:p>
            <a:r>
              <a:rPr lang="en-US" smtClean="0"/>
              <a:t>Click to edit Master title style</a:t>
            </a:r>
            <a:endParaRPr lang="en-US" dirty="0"/>
          </a:p>
        </p:txBody>
      </p:sp>
      <p:sp>
        <p:nvSpPr>
          <p:cNvPr id="3" name="Text Placeholder 2"/>
          <p:cNvSpPr>
            <a:spLocks noGrp="1"/>
          </p:cNvSpPr>
          <p:nvPr>
            <p:ph type="body" idx="1"/>
          </p:nvPr>
        </p:nvSpPr>
        <p:spPr>
          <a:xfrm>
            <a:off x="457200" y="1659467"/>
            <a:ext cx="4040188" cy="549275"/>
          </a:xfrm>
        </p:spPr>
        <p:txBody>
          <a:bodyPr anchor="b">
            <a:normAutofit/>
          </a:bodyPr>
          <a:lstStyle>
            <a:lvl1pPr marL="0" indent="0">
              <a:buNone/>
              <a:defRPr sz="2200" b="1"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53733"/>
            <a:ext cx="4040188" cy="3911600"/>
          </a:xfrm>
        </p:spPr>
        <p:txBody>
          <a:bodyPr/>
          <a:lstStyle>
            <a:lvl1pPr>
              <a:defRPr sz="2200"/>
            </a:lvl1pPr>
            <a:lvl2pPr>
              <a:defRPr sz="20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659467"/>
            <a:ext cx="4041775" cy="549275"/>
          </a:xfrm>
        </p:spPr>
        <p:txBody>
          <a:bodyPr anchor="b">
            <a:normAutofit/>
          </a:bodyPr>
          <a:lstStyle>
            <a:lvl1pPr marL="0" indent="0">
              <a:buNone/>
              <a:defRPr sz="22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53733"/>
            <a:ext cx="4041775" cy="3911600"/>
          </a:xfrm>
        </p:spPr>
        <p:txBody>
          <a:bodyPr/>
          <a:lstStyle>
            <a:lvl1pPr>
              <a:buClr>
                <a:schemeClr val="accent4"/>
              </a:buClr>
              <a:defRPr sz="2200"/>
            </a:lvl1pPr>
            <a:lvl2pPr>
              <a:buClr>
                <a:schemeClr val="accent4"/>
              </a:buClr>
              <a:defRPr sz="2000"/>
            </a:lvl2pPr>
            <a:lvl3pPr>
              <a:buClr>
                <a:schemeClr val="accent4"/>
              </a:buClr>
              <a:defRPr sz="2000"/>
            </a:lvl3pPr>
            <a:lvl4pPr>
              <a:buClr>
                <a:schemeClr val="accent4"/>
              </a:buClr>
              <a:defRPr sz="1800"/>
            </a:lvl4pPr>
            <a:lvl5pPr>
              <a:buClr>
                <a:schemeClr val="accent4"/>
              </a:buCl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1126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mun, Comparison, Note">
    <p:spTree>
      <p:nvGrpSpPr>
        <p:cNvPr id="1" name=""/>
        <p:cNvGrpSpPr/>
        <p:nvPr/>
      </p:nvGrpSpPr>
      <p:grpSpPr>
        <a:xfrm>
          <a:off x="0" y="0"/>
          <a:ext cx="0" cy="0"/>
          <a:chOff x="0" y="0"/>
          <a:chExt cx="0" cy="0"/>
        </a:xfrm>
      </p:grpSpPr>
      <p:pic>
        <p:nvPicPr>
          <p:cNvPr id="9"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a:spLocks noChangeArrowheads="1"/>
          </p:cNvSpPr>
          <p:nvPr/>
        </p:nvSpPr>
        <p:spPr bwMode="auto">
          <a:xfrm>
            <a:off x="0" y="6721475"/>
            <a:ext cx="6629400" cy="136525"/>
          </a:xfrm>
          <a:prstGeom prst="rect">
            <a:avLst/>
          </a:prstGeom>
          <a:solidFill>
            <a:schemeClr val="accent1"/>
          </a:solidFill>
          <a:ln w="9525">
            <a:solidFill>
              <a:srgbClr val="6195CA"/>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pic>
        <p:nvPicPr>
          <p:cNvPr id="11"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260476"/>
          </a:xfrm>
        </p:spPr>
        <p:txBody>
          <a:bodyPr/>
          <a:lstStyle>
            <a:lvl1pPr>
              <a:defRPr baseline="0"/>
            </a:lvl1pPr>
          </a:lstStyle>
          <a:p>
            <a:r>
              <a:rPr lang="en-US" smtClean="0"/>
              <a:t>Click to edit Master title style</a:t>
            </a:r>
            <a:endParaRPr lang="en-US" dirty="0"/>
          </a:p>
        </p:txBody>
      </p:sp>
      <p:sp>
        <p:nvSpPr>
          <p:cNvPr id="3" name="Text Placeholder 2"/>
          <p:cNvSpPr>
            <a:spLocks noGrp="1"/>
          </p:cNvSpPr>
          <p:nvPr>
            <p:ph type="body" idx="1"/>
          </p:nvPr>
        </p:nvSpPr>
        <p:spPr>
          <a:xfrm>
            <a:off x="457200" y="1659467"/>
            <a:ext cx="4040188" cy="549275"/>
          </a:xfrm>
        </p:spPr>
        <p:txBody>
          <a:bodyPr anchor="b">
            <a:normAutofit/>
          </a:bodyPr>
          <a:lstStyle>
            <a:lvl1pPr marL="0" indent="0">
              <a:buNone/>
              <a:defRPr sz="2200" b="1"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5025" y="1659467"/>
            <a:ext cx="4041775" cy="549275"/>
          </a:xfrm>
        </p:spPr>
        <p:txBody>
          <a:bodyPr anchor="b">
            <a:normAutofit/>
          </a:bodyPr>
          <a:lstStyle>
            <a:lvl1pPr marL="0" indent="0">
              <a:buNone/>
              <a:defRPr sz="22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7"/>
          <p:cNvSpPr>
            <a:spLocks noGrp="1"/>
          </p:cNvSpPr>
          <p:nvPr>
            <p:ph sz="quarter" idx="10"/>
          </p:nvPr>
        </p:nvSpPr>
        <p:spPr>
          <a:xfrm>
            <a:off x="457200" y="2354261"/>
            <a:ext cx="4040187" cy="2522537"/>
          </a:xfrm>
        </p:spPr>
        <p:txBody>
          <a:bodyPr/>
          <a:lstStyle>
            <a:lvl1pPr>
              <a:defRPr baseline="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7"/>
          <p:cNvSpPr>
            <a:spLocks noGrp="1"/>
          </p:cNvSpPr>
          <p:nvPr>
            <p:ph sz="quarter" idx="11"/>
          </p:nvPr>
        </p:nvSpPr>
        <p:spPr>
          <a:xfrm>
            <a:off x="4646613" y="2354261"/>
            <a:ext cx="4040187" cy="2522537"/>
          </a:xfrm>
        </p:spPr>
        <p:txBody>
          <a:bodyPr/>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 Placeholder 13"/>
          <p:cNvSpPr>
            <a:spLocks noGrp="1"/>
          </p:cNvSpPr>
          <p:nvPr>
            <p:ph type="body" sz="quarter" idx="12"/>
          </p:nvPr>
        </p:nvSpPr>
        <p:spPr>
          <a:xfrm>
            <a:off x="457200" y="5054599"/>
            <a:ext cx="4040188" cy="1024467"/>
          </a:xfrm>
        </p:spPr>
        <p:txBody>
          <a:bodyPr>
            <a:normAutofit/>
          </a:bodyPr>
          <a:lstStyle>
            <a:lvl1pPr>
              <a:defRPr sz="1500" i="1" baseline="0">
                <a:solidFill>
                  <a:schemeClr val="bg2"/>
                </a:solidFill>
              </a:defRPr>
            </a:lvl1pPr>
          </a:lstStyle>
          <a:p>
            <a:pPr lvl="0"/>
            <a:r>
              <a:rPr lang="en-US" smtClean="0"/>
              <a:t>Click to edit Master text styles</a:t>
            </a:r>
          </a:p>
        </p:txBody>
      </p:sp>
      <p:sp>
        <p:nvSpPr>
          <p:cNvPr id="15" name="Text Placeholder 13"/>
          <p:cNvSpPr>
            <a:spLocks noGrp="1"/>
          </p:cNvSpPr>
          <p:nvPr>
            <p:ph type="body" sz="quarter" idx="13"/>
          </p:nvPr>
        </p:nvSpPr>
        <p:spPr>
          <a:xfrm>
            <a:off x="4646613" y="5054599"/>
            <a:ext cx="4040188" cy="1024467"/>
          </a:xfrm>
        </p:spPr>
        <p:txBody>
          <a:bodyPr>
            <a:normAutofit/>
          </a:bodyPr>
          <a:lstStyle>
            <a:lvl1pPr>
              <a:defRPr sz="1500" i="1"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604109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mun, Comparison Object, Note">
    <p:spTree>
      <p:nvGrpSpPr>
        <p:cNvPr id="1" name=""/>
        <p:cNvGrpSpPr/>
        <p:nvPr/>
      </p:nvGrpSpPr>
      <p:grpSpPr>
        <a:xfrm>
          <a:off x="0" y="0"/>
          <a:ext cx="0" cy="0"/>
          <a:chOff x="0" y="0"/>
          <a:chExt cx="0" cy="0"/>
        </a:xfrm>
      </p:grpSpPr>
      <p:pic>
        <p:nvPicPr>
          <p:cNvPr id="9"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a:spLocks noChangeArrowheads="1"/>
          </p:cNvSpPr>
          <p:nvPr/>
        </p:nvSpPr>
        <p:spPr bwMode="auto">
          <a:xfrm>
            <a:off x="0" y="6721475"/>
            <a:ext cx="6629400" cy="136525"/>
          </a:xfrm>
          <a:prstGeom prst="rect">
            <a:avLst/>
          </a:prstGeom>
          <a:solidFill>
            <a:schemeClr val="accent1"/>
          </a:solidFill>
          <a:ln w="9525">
            <a:solidFill>
              <a:srgbClr val="6195CA"/>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pic>
        <p:nvPicPr>
          <p:cNvPr id="11"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260476"/>
          </a:xfrm>
        </p:spPr>
        <p:txBody>
          <a:bodyPr/>
          <a:lstStyle>
            <a:lvl1pPr>
              <a:defRPr baseline="0"/>
            </a:lvl1pPr>
          </a:lstStyle>
          <a:p>
            <a:r>
              <a:rPr lang="en-US" smtClean="0"/>
              <a:t>Click to edit Master title style</a:t>
            </a:r>
            <a:endParaRPr lang="en-US" dirty="0"/>
          </a:p>
        </p:txBody>
      </p:sp>
      <p:sp>
        <p:nvSpPr>
          <p:cNvPr id="3" name="Text Placeholder 2"/>
          <p:cNvSpPr>
            <a:spLocks noGrp="1"/>
          </p:cNvSpPr>
          <p:nvPr>
            <p:ph type="body" idx="1"/>
          </p:nvPr>
        </p:nvSpPr>
        <p:spPr>
          <a:xfrm>
            <a:off x="457200" y="1659467"/>
            <a:ext cx="4040188" cy="549275"/>
          </a:xfrm>
        </p:spPr>
        <p:txBody>
          <a:bodyPr anchor="b">
            <a:normAutofit/>
          </a:bodyPr>
          <a:lstStyle>
            <a:lvl1pPr marL="0" indent="0">
              <a:buNone/>
              <a:defRPr sz="2200" b="1"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5025" y="1659467"/>
            <a:ext cx="4041775" cy="549275"/>
          </a:xfrm>
        </p:spPr>
        <p:txBody>
          <a:bodyPr anchor="b">
            <a:normAutofit/>
          </a:bodyPr>
          <a:lstStyle>
            <a:lvl1pPr marL="0" indent="0">
              <a:buNone/>
              <a:defRPr sz="22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7"/>
          <p:cNvSpPr>
            <a:spLocks noGrp="1"/>
          </p:cNvSpPr>
          <p:nvPr>
            <p:ph sz="quarter" idx="10"/>
          </p:nvPr>
        </p:nvSpPr>
        <p:spPr>
          <a:xfrm>
            <a:off x="457200" y="2354261"/>
            <a:ext cx="4040187" cy="2522537"/>
          </a:xfrm>
        </p:spPr>
        <p:txBody>
          <a:bodyPr/>
          <a:lstStyle>
            <a:lvl1pPr>
              <a:defRPr baseline="0"/>
            </a:lvl1pPr>
          </a:lstStyle>
          <a:p>
            <a:pPr lvl="0"/>
            <a:r>
              <a:rPr lang="en-US" smtClean="0"/>
              <a:t>Click to edit Master text styles</a:t>
            </a:r>
          </a:p>
        </p:txBody>
      </p:sp>
      <p:sp>
        <p:nvSpPr>
          <p:cNvPr id="13" name="Content Placeholder 7"/>
          <p:cNvSpPr>
            <a:spLocks noGrp="1"/>
          </p:cNvSpPr>
          <p:nvPr>
            <p:ph sz="quarter" idx="11"/>
          </p:nvPr>
        </p:nvSpPr>
        <p:spPr>
          <a:xfrm>
            <a:off x="4646613" y="2354261"/>
            <a:ext cx="4040187" cy="2522537"/>
          </a:xfrm>
        </p:spPr>
        <p:txBody>
          <a:bodyPr/>
          <a:lstStyle/>
          <a:p>
            <a:pPr lvl="0"/>
            <a:r>
              <a:rPr lang="en-US" smtClean="0"/>
              <a:t>Click to edit Master text styles</a:t>
            </a:r>
          </a:p>
        </p:txBody>
      </p:sp>
      <p:sp>
        <p:nvSpPr>
          <p:cNvPr id="14" name="Text Placeholder 13"/>
          <p:cNvSpPr>
            <a:spLocks noGrp="1"/>
          </p:cNvSpPr>
          <p:nvPr>
            <p:ph type="body" sz="quarter" idx="12"/>
          </p:nvPr>
        </p:nvSpPr>
        <p:spPr>
          <a:xfrm>
            <a:off x="457200" y="5054599"/>
            <a:ext cx="4040188" cy="1024467"/>
          </a:xfrm>
        </p:spPr>
        <p:txBody>
          <a:bodyPr>
            <a:normAutofit/>
          </a:bodyPr>
          <a:lstStyle>
            <a:lvl1pPr>
              <a:defRPr sz="1500" i="1" baseline="0">
                <a:solidFill>
                  <a:schemeClr val="bg2"/>
                </a:solidFill>
              </a:defRPr>
            </a:lvl1pPr>
          </a:lstStyle>
          <a:p>
            <a:pPr lvl="0"/>
            <a:r>
              <a:rPr lang="en-US" smtClean="0"/>
              <a:t>Click to edit Master text styles</a:t>
            </a:r>
          </a:p>
        </p:txBody>
      </p:sp>
      <p:sp>
        <p:nvSpPr>
          <p:cNvPr id="15" name="Text Placeholder 13"/>
          <p:cNvSpPr>
            <a:spLocks noGrp="1"/>
          </p:cNvSpPr>
          <p:nvPr>
            <p:ph type="body" sz="quarter" idx="13"/>
          </p:nvPr>
        </p:nvSpPr>
        <p:spPr>
          <a:xfrm>
            <a:off x="4646613" y="5054599"/>
            <a:ext cx="4040188" cy="1024467"/>
          </a:xfrm>
        </p:spPr>
        <p:txBody>
          <a:bodyPr>
            <a:normAutofit/>
          </a:bodyPr>
          <a:lstStyle>
            <a:lvl1pPr>
              <a:defRPr sz="1500" i="1"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218293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0" y="6721475"/>
            <a:ext cx="6629400" cy="136525"/>
          </a:xfrm>
          <a:prstGeom prst="rect">
            <a:avLst/>
          </a:prstGeom>
          <a:solidFill>
            <a:schemeClr val="accent1"/>
          </a:solidFill>
          <a:ln w="9525">
            <a:solidFill>
              <a:srgbClr val="6195CA"/>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pic>
        <p:nvPicPr>
          <p:cNvPr id="5"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05297"/>
            <a:ext cx="8229600" cy="1429685"/>
          </a:xfrm>
        </p:spPr>
        <p:txBody>
          <a:bodyPr/>
          <a:lstStyle>
            <a:lvl1pPr>
              <a:defRPr baseline="0"/>
            </a:lvl1pPr>
          </a:lstStyle>
          <a:p>
            <a:r>
              <a:rPr lang="en-US" smtClean="0"/>
              <a:t>Click to edit Master title style</a:t>
            </a:r>
            <a:endParaRPr lang="en-US" dirty="0"/>
          </a:p>
        </p:txBody>
      </p:sp>
    </p:spTree>
    <p:extLst>
      <p:ext uri="{BB962C8B-B14F-4D97-AF65-F5344CB8AC3E}">
        <p14:creationId xmlns:p14="http://schemas.microsoft.com/office/powerpoint/2010/main" val="1106170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5" name="Picture 7" descr="pattern-background-car-blue-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3881438"/>
          </a:xfrm>
          <a:prstGeom prst="rect">
            <a:avLst/>
          </a:prstGeom>
          <a:noFill/>
          <a:ln>
            <a:noFill/>
          </a:ln>
          <a:extLst>
            <a:ext uri="{909E8E84-426E-40DD-AFC4-6F175D3DCCD1}">
              <a14:hiddenFill xmlns:a14="http://schemas.microsoft.com/office/drawing/2010/main">
                <a:solidFill>
                  <a:srgbClr val="FFFFFF">
                    <a:alpha val="79999"/>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0" y="6721475"/>
            <a:ext cx="6629400" cy="136525"/>
          </a:xfrm>
          <a:prstGeom prst="rect">
            <a:avLst/>
          </a:prstGeom>
          <a:solidFill>
            <a:schemeClr val="accent1"/>
          </a:solidFill>
          <a:ln w="9525">
            <a:solidFill>
              <a:srgbClr val="6195CA"/>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pic>
        <p:nvPicPr>
          <p:cNvPr id="7"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642938" y="5530850"/>
            <a:ext cx="6400800" cy="3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50333" y="4961467"/>
            <a:ext cx="8043334" cy="566738"/>
          </a:xfrm>
        </p:spPr>
        <p:txBody>
          <a:bodyPr/>
          <a:lstStyle>
            <a:lvl1pPr algn="l">
              <a:defRPr sz="36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550333" y="5689599"/>
            <a:ext cx="5486400" cy="71966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Content Placeholder 9"/>
          <p:cNvSpPr>
            <a:spLocks noGrp="1"/>
          </p:cNvSpPr>
          <p:nvPr>
            <p:ph sz="quarter" idx="10"/>
          </p:nvPr>
        </p:nvSpPr>
        <p:spPr>
          <a:xfrm>
            <a:off x="550333" y="612775"/>
            <a:ext cx="8043334" cy="4001558"/>
          </a:xfrm>
        </p:spPr>
        <p:txBody>
          <a:bodyPr/>
          <a:lstStyle/>
          <a:p>
            <a:pPr lvl="0"/>
            <a:r>
              <a:rPr lang="en-US" smtClean="0"/>
              <a:t>Click to edit Master text styles</a:t>
            </a:r>
          </a:p>
        </p:txBody>
      </p:sp>
    </p:spTree>
    <p:extLst>
      <p:ext uri="{BB962C8B-B14F-4D97-AF65-F5344CB8AC3E}">
        <p14:creationId xmlns:p14="http://schemas.microsoft.com/office/powerpoint/2010/main" val="1246486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Center, Subtitle (Closing)">
    <p:spTree>
      <p:nvGrpSpPr>
        <p:cNvPr id="1" name=""/>
        <p:cNvGrpSpPr/>
        <p:nvPr/>
      </p:nvGrpSpPr>
      <p:grpSpPr>
        <a:xfrm>
          <a:off x="0" y="0"/>
          <a:ext cx="0" cy="0"/>
          <a:chOff x="0" y="0"/>
          <a:chExt cx="0" cy="0"/>
        </a:xfrm>
      </p:grpSpPr>
      <p:pic>
        <p:nvPicPr>
          <p:cNvPr id="4" name="Picture 7" descr="pattern-background-car-blue-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3881438"/>
          </a:xfrm>
          <a:prstGeom prst="rect">
            <a:avLst/>
          </a:prstGeom>
          <a:noFill/>
          <a:ln>
            <a:noFill/>
          </a:ln>
          <a:extLst>
            <a:ext uri="{909E8E84-426E-40DD-AFC4-6F175D3DCCD1}">
              <a14:hiddenFill xmlns:a14="http://schemas.microsoft.com/office/drawing/2010/main">
                <a:solidFill>
                  <a:srgbClr val="FFFFFF">
                    <a:alpha val="79999"/>
                  </a:srgbClr>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823913" y="2070100"/>
            <a:ext cx="6400800" cy="3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0" y="6721475"/>
            <a:ext cx="6629400" cy="136525"/>
          </a:xfrm>
          <a:prstGeom prst="rect">
            <a:avLst/>
          </a:prstGeom>
          <a:solidFill>
            <a:schemeClr val="accent1"/>
          </a:solidFill>
          <a:ln w="9525">
            <a:solidFill>
              <a:srgbClr val="6195CA"/>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
        <p:nvSpPr>
          <p:cNvPr id="3" name="Text Placeholder 2"/>
          <p:cNvSpPr>
            <a:spLocks noGrp="1"/>
          </p:cNvSpPr>
          <p:nvPr>
            <p:ph type="body" idx="1"/>
          </p:nvPr>
        </p:nvSpPr>
        <p:spPr>
          <a:xfrm>
            <a:off x="722313" y="2192867"/>
            <a:ext cx="7772400" cy="2497665"/>
          </a:xfrm>
        </p:spPr>
        <p:txBody>
          <a:bodyPr>
            <a:normAutofit/>
          </a:bodyPr>
          <a:lstStyle>
            <a:lvl1pPr marL="0" indent="0" algn="ctr">
              <a:buNone/>
              <a:defRPr sz="22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722313" y="584199"/>
            <a:ext cx="7772400" cy="1477437"/>
          </a:xfrm>
        </p:spPr>
        <p:txBody>
          <a:bodyPr/>
          <a:lstStyle>
            <a:lvl1pPr algn="ctr">
              <a:defRPr sz="3600" b="1" cap="all"/>
            </a:lvl1pPr>
          </a:lstStyle>
          <a:p>
            <a:r>
              <a:rPr lang="en-US" smtClean="0"/>
              <a:t>Click to edit Master title style</a:t>
            </a:r>
            <a:endParaRPr lang="en-US" dirty="0"/>
          </a:p>
        </p:txBody>
      </p:sp>
    </p:spTree>
    <p:extLst>
      <p:ext uri="{BB962C8B-B14F-4D97-AF65-F5344CB8AC3E}">
        <p14:creationId xmlns:p14="http://schemas.microsoft.com/office/powerpoint/2010/main" val="27041516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auto">
          <a:xfrm>
            <a:off x="0" y="6721475"/>
            <a:ext cx="6629400" cy="136525"/>
          </a:xfrm>
          <a:prstGeom prst="rect">
            <a:avLst/>
          </a:prstGeom>
          <a:solidFill>
            <a:schemeClr val="accent1"/>
          </a:solidFill>
          <a:ln w="9525">
            <a:solidFill>
              <a:srgbClr val="6195CA"/>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pic>
        <p:nvPicPr>
          <p:cNvPr id="3" name="Picture 8"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4704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pic>
        <p:nvPicPr>
          <p:cNvPr id="2" name="Picture 7" descr="pattern-background-car-blue-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3881438"/>
          </a:xfrm>
          <a:prstGeom prst="rect">
            <a:avLst/>
          </a:prstGeom>
          <a:noFill/>
          <a:ln>
            <a:noFill/>
          </a:ln>
          <a:extLst>
            <a:ext uri="{909E8E84-426E-40DD-AFC4-6F175D3DCCD1}">
              <a14:hiddenFill xmlns:a14="http://schemas.microsoft.com/office/drawing/2010/main">
                <a:solidFill>
                  <a:srgbClr val="FFFFFF">
                    <a:alpha val="79999"/>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0" y="6721475"/>
            <a:ext cx="6629400" cy="136525"/>
          </a:xfrm>
          <a:prstGeom prst="rect">
            <a:avLst/>
          </a:prstGeom>
          <a:solidFill>
            <a:schemeClr val="accent1"/>
          </a:solidFill>
          <a:ln w="9525">
            <a:solidFill>
              <a:srgbClr val="6195CA"/>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Tree>
    <p:extLst>
      <p:ext uri="{BB962C8B-B14F-4D97-AF65-F5344CB8AC3E}">
        <p14:creationId xmlns:p14="http://schemas.microsoft.com/office/powerpoint/2010/main" val="1019327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ull Width">
    <p:spTree>
      <p:nvGrpSpPr>
        <p:cNvPr id="1" name=""/>
        <p:cNvGrpSpPr/>
        <p:nvPr/>
      </p:nvGrpSpPr>
      <p:grpSpPr>
        <a:xfrm>
          <a:off x="0" y="0"/>
          <a:ext cx="0" cy="0"/>
          <a:chOff x="0" y="0"/>
          <a:chExt cx="0" cy="0"/>
        </a:xfrm>
      </p:grpSpPr>
      <p:pic>
        <p:nvPicPr>
          <p:cNvPr id="4"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6721475"/>
            <a:ext cx="6629400" cy="136525"/>
          </a:xfrm>
          <a:prstGeom prst="rect">
            <a:avLst/>
          </a:prstGeom>
          <a:solidFill>
            <a:schemeClr val="accent1"/>
          </a:solidFill>
          <a:ln w="9525">
            <a:solidFill>
              <a:srgbClr val="6195CA"/>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pic>
        <p:nvPicPr>
          <p:cNvPr id="6"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08137"/>
            <a:ext cx="8229600" cy="1429685"/>
          </a:xfrm>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a:xfrm>
            <a:off x="457200" y="1727200"/>
            <a:ext cx="8229600" cy="51307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20297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lumn, Content, Object, Note">
    <p:spTree>
      <p:nvGrpSpPr>
        <p:cNvPr id="1" name=""/>
        <p:cNvGrpSpPr/>
        <p:nvPr/>
      </p:nvGrpSpPr>
      <p:grpSpPr>
        <a:xfrm>
          <a:off x="0" y="0"/>
          <a:ext cx="0" cy="0"/>
          <a:chOff x="0" y="0"/>
          <a:chExt cx="0" cy="0"/>
        </a:xfrm>
      </p:grpSpPr>
      <p:pic>
        <p:nvPicPr>
          <p:cNvPr id="7"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0" y="6721475"/>
            <a:ext cx="6629400" cy="136525"/>
          </a:xfrm>
          <a:prstGeom prst="rect">
            <a:avLst/>
          </a:prstGeom>
          <a:solidFill>
            <a:schemeClr val="accent1"/>
          </a:solidFill>
          <a:ln w="9525">
            <a:solidFill>
              <a:srgbClr val="6195CA"/>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pic>
        <p:nvPicPr>
          <p:cNvPr id="9"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260476"/>
          </a:xfrm>
        </p:spPr>
        <p:txBody>
          <a:bodyPr/>
          <a:lstStyle>
            <a:lvl1pPr>
              <a:defRPr baseline="0"/>
            </a:lvl1pPr>
          </a:lstStyle>
          <a:p>
            <a:r>
              <a:rPr lang="en-US" smtClean="0"/>
              <a:t>Click to edit Master title style</a:t>
            </a:r>
            <a:endParaRPr lang="en-US" dirty="0"/>
          </a:p>
        </p:txBody>
      </p:sp>
      <p:sp>
        <p:nvSpPr>
          <p:cNvPr id="13" name="Content Placeholder 7"/>
          <p:cNvSpPr>
            <a:spLocks noGrp="1"/>
          </p:cNvSpPr>
          <p:nvPr>
            <p:ph sz="quarter" idx="11"/>
          </p:nvPr>
        </p:nvSpPr>
        <p:spPr>
          <a:xfrm>
            <a:off x="4646613" y="1625600"/>
            <a:ext cx="4040187" cy="3877734"/>
          </a:xfrm>
        </p:spPr>
        <p:txBody>
          <a:bodyPr/>
          <a:lstStyle/>
          <a:p>
            <a:pPr lvl="0"/>
            <a:r>
              <a:rPr lang="en-US" smtClean="0"/>
              <a:t>Click to edit Master text styles</a:t>
            </a:r>
          </a:p>
        </p:txBody>
      </p:sp>
      <p:sp>
        <p:nvSpPr>
          <p:cNvPr id="14" name="Text Placeholder 13"/>
          <p:cNvSpPr>
            <a:spLocks noGrp="1"/>
          </p:cNvSpPr>
          <p:nvPr>
            <p:ph type="body" sz="quarter" idx="12"/>
          </p:nvPr>
        </p:nvSpPr>
        <p:spPr>
          <a:xfrm>
            <a:off x="4646613" y="5698067"/>
            <a:ext cx="4040188" cy="609600"/>
          </a:xfrm>
        </p:spPr>
        <p:txBody>
          <a:bodyPr>
            <a:normAutofit/>
          </a:bodyPr>
          <a:lstStyle>
            <a:lvl1pPr>
              <a:defRPr sz="1500" i="1" baseline="0">
                <a:solidFill>
                  <a:schemeClr val="bg2"/>
                </a:solidFill>
              </a:defRPr>
            </a:lvl1pPr>
          </a:lstStyle>
          <a:p>
            <a:pPr lvl="0"/>
            <a:r>
              <a:rPr lang="en-US" smtClean="0"/>
              <a:t>Click to edit Master text styles</a:t>
            </a:r>
          </a:p>
        </p:txBody>
      </p:sp>
      <p:sp>
        <p:nvSpPr>
          <p:cNvPr id="6" name="Text Placeholder 5"/>
          <p:cNvSpPr>
            <a:spLocks noGrp="1"/>
          </p:cNvSpPr>
          <p:nvPr>
            <p:ph type="body" sz="quarter" idx="14"/>
          </p:nvPr>
        </p:nvSpPr>
        <p:spPr>
          <a:xfrm>
            <a:off x="457200" y="1625599"/>
            <a:ext cx="4040187" cy="46820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84245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title, Full Width">
    <p:spTree>
      <p:nvGrpSpPr>
        <p:cNvPr id="1" name=""/>
        <p:cNvGrpSpPr/>
        <p:nvPr/>
      </p:nvGrpSpPr>
      <p:grpSpPr>
        <a:xfrm>
          <a:off x="0" y="0"/>
          <a:ext cx="0" cy="0"/>
          <a:chOff x="0" y="0"/>
          <a:chExt cx="0" cy="0"/>
        </a:xfrm>
      </p:grpSpPr>
      <p:pic>
        <p:nvPicPr>
          <p:cNvPr id="5"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0" y="6721475"/>
            <a:ext cx="6629400" cy="136525"/>
          </a:xfrm>
          <a:prstGeom prst="rect">
            <a:avLst/>
          </a:prstGeom>
          <a:solidFill>
            <a:schemeClr val="accent1"/>
          </a:solidFill>
          <a:ln w="9525">
            <a:solidFill>
              <a:srgbClr val="6195CA"/>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pic>
        <p:nvPicPr>
          <p:cNvPr id="8"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08137"/>
            <a:ext cx="8229600" cy="1429685"/>
          </a:xfrm>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a:xfrm>
            <a:off x="457200" y="2472268"/>
            <a:ext cx="8229600" cy="43857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3"/>
          <p:cNvSpPr>
            <a:spLocks noGrp="1"/>
          </p:cNvSpPr>
          <p:nvPr>
            <p:ph type="body" sz="half" idx="2"/>
          </p:nvPr>
        </p:nvSpPr>
        <p:spPr>
          <a:xfrm>
            <a:off x="457200" y="1727200"/>
            <a:ext cx="8229600" cy="541865"/>
          </a:xfrm>
        </p:spPr>
        <p:txBody>
          <a:bodyPr>
            <a:normAutofit/>
          </a:bodyPr>
          <a:lstStyle>
            <a:lvl1pPr marL="0" indent="0">
              <a:buNone/>
              <a:defRPr sz="2200" baseline="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1820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5" name="Picture 7" descr="pattern-background-car-blue-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3881438"/>
          </a:xfrm>
          <a:prstGeom prst="rect">
            <a:avLst/>
          </a:prstGeom>
          <a:noFill/>
          <a:ln>
            <a:noFill/>
          </a:ln>
          <a:extLst>
            <a:ext uri="{909E8E84-426E-40DD-AFC4-6F175D3DCCD1}">
              <a14:hiddenFill xmlns:a14="http://schemas.microsoft.com/office/drawing/2010/main">
                <a:solidFill>
                  <a:srgbClr val="FFFFFF">
                    <a:alpha val="79999"/>
                  </a:srgbClr>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823913" y="4414838"/>
            <a:ext cx="6400800"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0" y="6721475"/>
            <a:ext cx="6629400" cy="136525"/>
          </a:xfrm>
          <a:prstGeom prst="rect">
            <a:avLst/>
          </a:prstGeom>
          <a:solidFill>
            <a:schemeClr val="accent1"/>
          </a:solidFill>
          <a:ln w="9525">
            <a:solidFill>
              <a:srgbClr val="6195CA"/>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
        <p:nvSpPr>
          <p:cNvPr id="3" name="Text Placeholder 2"/>
          <p:cNvSpPr>
            <a:spLocks noGrp="1"/>
          </p:cNvSpPr>
          <p:nvPr>
            <p:ph type="body" idx="1"/>
          </p:nvPr>
        </p:nvSpPr>
        <p:spPr>
          <a:xfrm>
            <a:off x="722313" y="4538133"/>
            <a:ext cx="7772400" cy="1368954"/>
          </a:xfrm>
        </p:spPr>
        <p:txBody>
          <a:bodyPr>
            <a:normAutofit/>
          </a:bodyPr>
          <a:lstStyle>
            <a:lvl1pPr marL="0" indent="0">
              <a:buNone/>
              <a:defRPr sz="22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8"/>
          <p:cNvSpPr>
            <a:spLocks noGrp="1"/>
          </p:cNvSpPr>
          <p:nvPr>
            <p:ph type="body" sz="quarter" idx="10"/>
          </p:nvPr>
        </p:nvSpPr>
        <p:spPr>
          <a:xfrm>
            <a:off x="722313" y="1232624"/>
            <a:ext cx="2342620" cy="1011043"/>
          </a:xfrm>
        </p:spPr>
        <p:txBody>
          <a:bodyPr>
            <a:normAutofit/>
          </a:bodyPr>
          <a:lstStyle>
            <a:lvl1pPr>
              <a:defRPr sz="5000" b="1">
                <a:solidFill>
                  <a:schemeClr val="accent5"/>
                </a:solidFill>
                <a:latin typeface="+mj-lt"/>
              </a:defRPr>
            </a:lvl1pPr>
          </a:lstStyle>
          <a:p>
            <a:pPr lvl="0"/>
            <a:r>
              <a:rPr lang="en-US" smtClean="0"/>
              <a:t>Click to edit Master text styles</a:t>
            </a:r>
          </a:p>
        </p:txBody>
      </p:sp>
      <p:sp>
        <p:nvSpPr>
          <p:cNvPr id="2" name="Title 1"/>
          <p:cNvSpPr>
            <a:spLocks noGrp="1"/>
          </p:cNvSpPr>
          <p:nvPr>
            <p:ph type="title"/>
          </p:nvPr>
        </p:nvSpPr>
        <p:spPr>
          <a:xfrm>
            <a:off x="722313" y="2341756"/>
            <a:ext cx="7772400" cy="2065146"/>
          </a:xfrm>
        </p:spPr>
        <p:txBody>
          <a:bodyPr/>
          <a:lstStyle>
            <a:lvl1pPr algn="l">
              <a:defRPr sz="3600" b="1" cap="all"/>
            </a:lvl1pPr>
          </a:lstStyle>
          <a:p>
            <a:r>
              <a:rPr lang="en-US" smtClean="0"/>
              <a:t>Click to edit Master title style</a:t>
            </a:r>
            <a:endParaRPr lang="en-US" dirty="0"/>
          </a:p>
        </p:txBody>
      </p:sp>
    </p:spTree>
    <p:extLst>
      <p:ext uri="{BB962C8B-B14F-4D97-AF65-F5344CB8AC3E}">
        <p14:creationId xmlns:p14="http://schemas.microsoft.com/office/powerpoint/2010/main" val="1474894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1 Column">
    <p:spTree>
      <p:nvGrpSpPr>
        <p:cNvPr id="1" name=""/>
        <p:cNvGrpSpPr/>
        <p:nvPr/>
      </p:nvGrpSpPr>
      <p:grpSpPr>
        <a:xfrm>
          <a:off x="0" y="0"/>
          <a:ext cx="0" cy="0"/>
          <a:chOff x="0" y="0"/>
          <a:chExt cx="0" cy="0"/>
        </a:xfrm>
      </p:grpSpPr>
      <p:pic>
        <p:nvPicPr>
          <p:cNvPr id="5" name="Picture 7" descr="pattern-background-car-blue-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3881438"/>
          </a:xfrm>
          <a:prstGeom prst="rect">
            <a:avLst/>
          </a:prstGeom>
          <a:noFill/>
          <a:ln>
            <a:noFill/>
          </a:ln>
          <a:extLst>
            <a:ext uri="{909E8E84-426E-40DD-AFC4-6F175D3DCCD1}">
              <a14:hiddenFill xmlns:a14="http://schemas.microsoft.com/office/drawing/2010/main">
                <a:solidFill>
                  <a:srgbClr val="FFFFFF">
                    <a:alpha val="79999"/>
                  </a:srgbClr>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line-break-dotted-blue-1.png"/>
          <p:cNvPicPr>
            <a:picLocks noChangeAspect="1"/>
          </p:cNvPicPr>
          <p:nvPr/>
        </p:nvPicPr>
        <p:blipFill>
          <a:blip r:embed="rId3">
            <a:extLst>
              <a:ext uri="{28A0092B-C50C-407E-A947-70E740481C1C}">
                <a14:useLocalDpi xmlns:a14="http://schemas.microsoft.com/office/drawing/2010/main" val="0"/>
              </a:ext>
            </a:extLst>
          </a:blip>
          <a:srcRect l="-2" r="34866"/>
          <a:stretch>
            <a:fillRect/>
          </a:stretch>
        </p:blipFill>
        <p:spPr bwMode="auto">
          <a:xfrm>
            <a:off x="558800" y="3881438"/>
            <a:ext cx="3200400"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0" y="6721475"/>
            <a:ext cx="6629400" cy="136525"/>
          </a:xfrm>
          <a:prstGeom prst="rect">
            <a:avLst/>
          </a:prstGeom>
          <a:solidFill>
            <a:schemeClr val="accent1"/>
          </a:solidFill>
          <a:ln w="9525">
            <a:solidFill>
              <a:srgbClr val="6195CA"/>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
        <p:nvSpPr>
          <p:cNvPr id="2" name="Title 1"/>
          <p:cNvSpPr>
            <a:spLocks noGrp="1"/>
          </p:cNvSpPr>
          <p:nvPr>
            <p:ph type="title"/>
          </p:nvPr>
        </p:nvSpPr>
        <p:spPr>
          <a:xfrm>
            <a:off x="457200" y="273050"/>
            <a:ext cx="3683000" cy="3608432"/>
          </a:xfrm>
        </p:spPr>
        <p:txBody>
          <a:bodyPr/>
          <a:lstStyle>
            <a:lvl1pPr algn="l">
              <a:defRPr sz="3400" b="1" baseline="0"/>
            </a:lvl1pPr>
          </a:lstStyle>
          <a:p>
            <a:r>
              <a:rPr lang="en-US" smtClean="0"/>
              <a:t>Click to edit Master title style</a:t>
            </a:r>
            <a:endParaRPr lang="en-US" dirty="0"/>
          </a:p>
        </p:txBody>
      </p:sp>
      <p:sp>
        <p:nvSpPr>
          <p:cNvPr id="3" name="Content Placeholder 2"/>
          <p:cNvSpPr>
            <a:spLocks noGrp="1"/>
          </p:cNvSpPr>
          <p:nvPr>
            <p:ph idx="1"/>
          </p:nvPr>
        </p:nvSpPr>
        <p:spPr>
          <a:xfrm>
            <a:off x="4284132" y="273050"/>
            <a:ext cx="4402667" cy="5853113"/>
          </a:xfrm>
        </p:spPr>
        <p:txBody>
          <a:bodyPr>
            <a:normAutofit/>
          </a:bodyPr>
          <a:lstStyle>
            <a:lvl1pPr>
              <a:defRPr sz="2200"/>
            </a:lvl1pPr>
            <a:lvl2pPr>
              <a:defRPr sz="20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4047068"/>
            <a:ext cx="3008313" cy="2079096"/>
          </a:xfrm>
        </p:spPr>
        <p:txBody>
          <a:bodyPr>
            <a:normAutofit/>
          </a:bodyPr>
          <a:lstStyle>
            <a:lvl1pPr marL="0" indent="0">
              <a:buNone/>
              <a:defRPr sz="2000" baseline="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9783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ighlight, Full, Note">
    <p:spTree>
      <p:nvGrpSpPr>
        <p:cNvPr id="1" name=""/>
        <p:cNvGrpSpPr/>
        <p:nvPr/>
      </p:nvGrpSpPr>
      <p:grpSpPr>
        <a:xfrm>
          <a:off x="0" y="0"/>
          <a:ext cx="0" cy="0"/>
          <a:chOff x="0" y="0"/>
          <a:chExt cx="0" cy="0"/>
        </a:xfrm>
      </p:grpSpPr>
      <p:pic>
        <p:nvPicPr>
          <p:cNvPr id="7"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0" y="6721475"/>
            <a:ext cx="6629400" cy="136525"/>
          </a:xfrm>
          <a:prstGeom prst="rect">
            <a:avLst/>
          </a:prstGeom>
          <a:solidFill>
            <a:schemeClr val="accent1"/>
          </a:solidFill>
          <a:ln w="9525">
            <a:solidFill>
              <a:srgbClr val="6195CA"/>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pic>
        <p:nvPicPr>
          <p:cNvPr id="9"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260476"/>
          </a:xfrm>
        </p:spPr>
        <p:txBody>
          <a:bodyPr/>
          <a:lstStyle>
            <a:lvl1pPr>
              <a:defRPr baseline="0"/>
            </a:lvl1pPr>
          </a:lstStyle>
          <a:p>
            <a:r>
              <a:rPr lang="en-US" smtClean="0"/>
              <a:t>Click to edit Master title style</a:t>
            </a:r>
            <a:endParaRPr lang="en-US" dirty="0"/>
          </a:p>
        </p:txBody>
      </p:sp>
      <p:sp>
        <p:nvSpPr>
          <p:cNvPr id="3" name="Text Placeholder 2"/>
          <p:cNvSpPr>
            <a:spLocks noGrp="1"/>
          </p:cNvSpPr>
          <p:nvPr>
            <p:ph type="body" idx="1"/>
          </p:nvPr>
        </p:nvSpPr>
        <p:spPr>
          <a:xfrm>
            <a:off x="457200" y="1659467"/>
            <a:ext cx="8229600" cy="1540934"/>
          </a:xfrm>
        </p:spPr>
        <p:txBody>
          <a:bodyPr anchor="ctr">
            <a:normAutofit/>
          </a:bodyPr>
          <a:lstStyle>
            <a:lvl1pPr marL="0" indent="0">
              <a:buNone/>
              <a:defRPr sz="3000" b="1"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13"/>
          <p:cNvSpPr>
            <a:spLocks noGrp="1"/>
          </p:cNvSpPr>
          <p:nvPr>
            <p:ph type="body" sz="quarter" idx="12"/>
          </p:nvPr>
        </p:nvSpPr>
        <p:spPr>
          <a:xfrm>
            <a:off x="457200" y="5698067"/>
            <a:ext cx="4040188" cy="609600"/>
          </a:xfrm>
        </p:spPr>
        <p:txBody>
          <a:bodyPr>
            <a:normAutofit/>
          </a:bodyPr>
          <a:lstStyle>
            <a:lvl1pPr>
              <a:defRPr sz="1500" i="1" baseline="0">
                <a:solidFill>
                  <a:schemeClr val="bg2"/>
                </a:solidFill>
              </a:defRPr>
            </a:lvl1pPr>
          </a:lstStyle>
          <a:p>
            <a:pPr lvl="0"/>
            <a:r>
              <a:rPr lang="en-US" smtClean="0"/>
              <a:t>Click to edit Master text styles</a:t>
            </a:r>
          </a:p>
        </p:txBody>
      </p:sp>
      <p:sp>
        <p:nvSpPr>
          <p:cNvPr id="6" name="Text Placeholder 5"/>
          <p:cNvSpPr>
            <a:spLocks noGrp="1"/>
          </p:cNvSpPr>
          <p:nvPr>
            <p:ph type="body" sz="quarter" idx="14"/>
          </p:nvPr>
        </p:nvSpPr>
        <p:spPr>
          <a:xfrm>
            <a:off x="457200" y="3369733"/>
            <a:ext cx="8229600" cy="2133600"/>
          </a:xfrm>
        </p:spPr>
        <p:txBody>
          <a:bodyPr/>
          <a:lstStyle>
            <a:lvl1pPr>
              <a:defRPr baseline="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7361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Highlight, Object, Note A">
    <p:spTree>
      <p:nvGrpSpPr>
        <p:cNvPr id="1" name=""/>
        <p:cNvGrpSpPr/>
        <p:nvPr/>
      </p:nvGrpSpPr>
      <p:grpSpPr>
        <a:xfrm>
          <a:off x="0" y="0"/>
          <a:ext cx="0" cy="0"/>
          <a:chOff x="0" y="0"/>
          <a:chExt cx="0" cy="0"/>
        </a:xfrm>
      </p:grpSpPr>
      <p:pic>
        <p:nvPicPr>
          <p:cNvPr id="7"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0" y="6721475"/>
            <a:ext cx="6629400" cy="136525"/>
          </a:xfrm>
          <a:prstGeom prst="rect">
            <a:avLst/>
          </a:prstGeom>
          <a:solidFill>
            <a:schemeClr val="accent1"/>
          </a:solidFill>
          <a:ln w="9525">
            <a:solidFill>
              <a:srgbClr val="6195CA"/>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pic>
        <p:nvPicPr>
          <p:cNvPr id="9"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260476"/>
          </a:xfrm>
        </p:spPr>
        <p:txBody>
          <a:bodyPr/>
          <a:lstStyle>
            <a:lvl1pPr>
              <a:defRPr baseline="0"/>
            </a:lvl1pPr>
          </a:lstStyle>
          <a:p>
            <a:r>
              <a:rPr lang="en-US" smtClean="0"/>
              <a:t>Click to edit Master title style</a:t>
            </a:r>
            <a:endParaRPr lang="en-US" dirty="0"/>
          </a:p>
        </p:txBody>
      </p:sp>
      <p:sp>
        <p:nvSpPr>
          <p:cNvPr id="3" name="Text Placeholder 2"/>
          <p:cNvSpPr>
            <a:spLocks noGrp="1"/>
          </p:cNvSpPr>
          <p:nvPr>
            <p:ph type="body" idx="1"/>
          </p:nvPr>
        </p:nvSpPr>
        <p:spPr>
          <a:xfrm>
            <a:off x="457200" y="1659467"/>
            <a:ext cx="4040188" cy="1540934"/>
          </a:xfrm>
        </p:spPr>
        <p:txBody>
          <a:bodyPr anchor="ctr">
            <a:normAutofit/>
          </a:bodyPr>
          <a:lstStyle>
            <a:lvl1pPr marL="0" indent="0">
              <a:buNone/>
              <a:defRPr sz="3000" b="1"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7"/>
          <p:cNvSpPr>
            <a:spLocks noGrp="1"/>
          </p:cNvSpPr>
          <p:nvPr>
            <p:ph sz="quarter" idx="11"/>
          </p:nvPr>
        </p:nvSpPr>
        <p:spPr>
          <a:xfrm>
            <a:off x="4646613" y="1625600"/>
            <a:ext cx="4040187" cy="3877734"/>
          </a:xfrm>
        </p:spPr>
        <p:txBody>
          <a:bodyPr/>
          <a:lstStyle/>
          <a:p>
            <a:pPr lvl="0"/>
            <a:r>
              <a:rPr lang="en-US" smtClean="0"/>
              <a:t>Click to edit Master text styles</a:t>
            </a:r>
          </a:p>
        </p:txBody>
      </p:sp>
      <p:sp>
        <p:nvSpPr>
          <p:cNvPr id="14" name="Text Placeholder 13"/>
          <p:cNvSpPr>
            <a:spLocks noGrp="1"/>
          </p:cNvSpPr>
          <p:nvPr>
            <p:ph type="body" sz="quarter" idx="12"/>
          </p:nvPr>
        </p:nvSpPr>
        <p:spPr>
          <a:xfrm>
            <a:off x="4646613" y="5698067"/>
            <a:ext cx="4040188" cy="609600"/>
          </a:xfrm>
        </p:spPr>
        <p:txBody>
          <a:bodyPr>
            <a:normAutofit/>
          </a:bodyPr>
          <a:lstStyle>
            <a:lvl1pPr>
              <a:defRPr sz="1500" i="1" baseline="0">
                <a:solidFill>
                  <a:schemeClr val="bg2"/>
                </a:solidFill>
              </a:defRPr>
            </a:lvl1pPr>
          </a:lstStyle>
          <a:p>
            <a:pPr lvl="0"/>
            <a:r>
              <a:rPr lang="en-US" smtClean="0"/>
              <a:t>Click to edit Master text styles</a:t>
            </a:r>
          </a:p>
        </p:txBody>
      </p:sp>
      <p:sp>
        <p:nvSpPr>
          <p:cNvPr id="6" name="Text Placeholder 5"/>
          <p:cNvSpPr>
            <a:spLocks noGrp="1"/>
          </p:cNvSpPr>
          <p:nvPr>
            <p:ph type="body" sz="quarter" idx="14"/>
          </p:nvPr>
        </p:nvSpPr>
        <p:spPr>
          <a:xfrm>
            <a:off x="457200" y="3369733"/>
            <a:ext cx="4040187" cy="29379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38403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 Highlight, Object, Note B">
    <p:spTree>
      <p:nvGrpSpPr>
        <p:cNvPr id="1" name=""/>
        <p:cNvGrpSpPr/>
        <p:nvPr/>
      </p:nvGrpSpPr>
      <p:grpSpPr>
        <a:xfrm>
          <a:off x="0" y="0"/>
          <a:ext cx="0" cy="0"/>
          <a:chOff x="0" y="0"/>
          <a:chExt cx="0" cy="0"/>
        </a:xfrm>
      </p:grpSpPr>
      <p:pic>
        <p:nvPicPr>
          <p:cNvPr id="7"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0" y="6721475"/>
            <a:ext cx="6629400" cy="136525"/>
          </a:xfrm>
          <a:prstGeom prst="rect">
            <a:avLst/>
          </a:prstGeom>
          <a:solidFill>
            <a:schemeClr val="accent1"/>
          </a:solidFill>
          <a:ln w="9525">
            <a:solidFill>
              <a:srgbClr val="6195CA"/>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pic>
        <p:nvPicPr>
          <p:cNvPr id="9"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260476"/>
          </a:xfrm>
        </p:spPr>
        <p:txBody>
          <a:bodyPr/>
          <a:lstStyle>
            <a:lvl1pPr>
              <a:defRPr baseline="0"/>
            </a:lvl1pPr>
          </a:lstStyle>
          <a:p>
            <a:r>
              <a:rPr lang="en-US" smtClean="0"/>
              <a:t>Click to edit Master title style</a:t>
            </a:r>
            <a:endParaRPr lang="en-US" dirty="0"/>
          </a:p>
        </p:txBody>
      </p:sp>
      <p:sp>
        <p:nvSpPr>
          <p:cNvPr id="3" name="Text Placeholder 2"/>
          <p:cNvSpPr>
            <a:spLocks noGrp="1"/>
          </p:cNvSpPr>
          <p:nvPr>
            <p:ph type="body" idx="1"/>
          </p:nvPr>
        </p:nvSpPr>
        <p:spPr>
          <a:xfrm>
            <a:off x="457200" y="1659467"/>
            <a:ext cx="4040188" cy="1540934"/>
          </a:xfrm>
        </p:spPr>
        <p:txBody>
          <a:bodyPr anchor="ctr">
            <a:normAutofit/>
          </a:bodyPr>
          <a:lstStyle>
            <a:lvl1pPr marL="0" indent="0">
              <a:buNone/>
              <a:defRPr sz="3000" b="1"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7"/>
          <p:cNvSpPr>
            <a:spLocks noGrp="1"/>
          </p:cNvSpPr>
          <p:nvPr>
            <p:ph sz="quarter" idx="11"/>
          </p:nvPr>
        </p:nvSpPr>
        <p:spPr>
          <a:xfrm>
            <a:off x="4646613" y="1625600"/>
            <a:ext cx="4040187" cy="4690534"/>
          </a:xfrm>
        </p:spPr>
        <p:txBody>
          <a:bodyPr/>
          <a:lstStyle/>
          <a:p>
            <a:pPr lvl="0"/>
            <a:r>
              <a:rPr lang="en-US" smtClean="0"/>
              <a:t>Click to edit Master text styles</a:t>
            </a:r>
          </a:p>
        </p:txBody>
      </p:sp>
      <p:sp>
        <p:nvSpPr>
          <p:cNvPr id="14" name="Text Placeholder 13"/>
          <p:cNvSpPr>
            <a:spLocks noGrp="1"/>
          </p:cNvSpPr>
          <p:nvPr>
            <p:ph type="body" sz="quarter" idx="12"/>
          </p:nvPr>
        </p:nvSpPr>
        <p:spPr>
          <a:xfrm>
            <a:off x="457199" y="5706534"/>
            <a:ext cx="4040188" cy="609600"/>
          </a:xfrm>
        </p:spPr>
        <p:txBody>
          <a:bodyPr>
            <a:normAutofit/>
          </a:bodyPr>
          <a:lstStyle>
            <a:lvl1pPr>
              <a:defRPr sz="1500" i="1" baseline="0">
                <a:solidFill>
                  <a:schemeClr val="bg2"/>
                </a:solidFill>
              </a:defRPr>
            </a:lvl1pPr>
          </a:lstStyle>
          <a:p>
            <a:pPr lvl="0"/>
            <a:r>
              <a:rPr lang="en-US" smtClean="0"/>
              <a:t>Click to edit Master text styles</a:t>
            </a:r>
          </a:p>
        </p:txBody>
      </p:sp>
      <p:sp>
        <p:nvSpPr>
          <p:cNvPr id="6" name="Text Placeholder 5"/>
          <p:cNvSpPr>
            <a:spLocks noGrp="1"/>
          </p:cNvSpPr>
          <p:nvPr>
            <p:ph type="body" sz="quarter" idx="14"/>
          </p:nvPr>
        </p:nvSpPr>
        <p:spPr>
          <a:xfrm>
            <a:off x="457200" y="3369733"/>
            <a:ext cx="4040187" cy="2133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524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43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SLIDE TITLE HERE</a:t>
            </a:r>
          </a:p>
        </p:txBody>
      </p:sp>
      <p:sp>
        <p:nvSpPr>
          <p:cNvPr id="1027" name="Text Placeholder 2"/>
          <p:cNvSpPr>
            <a:spLocks noGrp="1"/>
          </p:cNvSpPr>
          <p:nvPr>
            <p:ph type="body" idx="1"/>
          </p:nvPr>
        </p:nvSpPr>
        <p:spPr bwMode="auto">
          <a:xfrm>
            <a:off x="457200" y="1900238"/>
            <a:ext cx="8229600" cy="422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Slide copy or object here </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A9DBE"/>
                </a:solidFill>
              </a:defRPr>
            </a:lvl1pPr>
          </a:lstStyle>
          <a:p>
            <a:fld id="{97EC2DA2-E69D-4025-94CA-F4F41FB2ADA2}" type="datetimeFigureOut">
              <a:rPr lang="en-US" altLang="en-US"/>
              <a:pPr/>
              <a:t>5/25/2017</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pic>
        <p:nvPicPr>
          <p:cNvPr id="1030" name="Picture 6" descr="University_Research_542.eps"/>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7362825" y="6281738"/>
            <a:ext cx="1323975"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 id="2147483745" r:id="rId17"/>
  </p:sldLayoutIdLst>
  <p:txStyles>
    <p:titleStyle>
      <a:lvl1pPr algn="l" defTabSz="457200" rtl="0" eaLnBrk="1" fontAlgn="base" hangingPunct="1">
        <a:spcBef>
          <a:spcPct val="0"/>
        </a:spcBef>
        <a:spcAft>
          <a:spcPct val="0"/>
        </a:spcAft>
        <a:defRPr sz="3600" b="1" kern="1200">
          <a:solidFill>
            <a:schemeClr val="accent1"/>
          </a:solidFill>
          <a:latin typeface="+mj-lt"/>
          <a:ea typeface="MS PGothic" panose="020B0600070205080204" pitchFamily="34" charset="-128"/>
          <a:cs typeface="ＭＳ Ｐゴシック" charset="0"/>
        </a:defRPr>
      </a:lvl1pPr>
      <a:lvl2pPr algn="l" defTabSz="457200" rtl="0" eaLnBrk="1" fontAlgn="base" hangingPunct="1">
        <a:spcBef>
          <a:spcPct val="0"/>
        </a:spcBef>
        <a:spcAft>
          <a:spcPct val="0"/>
        </a:spcAft>
        <a:defRPr sz="3600" b="1">
          <a:solidFill>
            <a:schemeClr val="accent1"/>
          </a:solidFill>
          <a:latin typeface="Tahoma" charset="0"/>
          <a:ea typeface="MS PGothic" panose="020B0600070205080204" pitchFamily="34" charset="-128"/>
          <a:cs typeface="ＭＳ Ｐゴシック" charset="0"/>
        </a:defRPr>
      </a:lvl2pPr>
      <a:lvl3pPr algn="l" defTabSz="457200" rtl="0" eaLnBrk="1" fontAlgn="base" hangingPunct="1">
        <a:spcBef>
          <a:spcPct val="0"/>
        </a:spcBef>
        <a:spcAft>
          <a:spcPct val="0"/>
        </a:spcAft>
        <a:defRPr sz="3600" b="1">
          <a:solidFill>
            <a:schemeClr val="accent1"/>
          </a:solidFill>
          <a:latin typeface="Tahoma" charset="0"/>
          <a:ea typeface="MS PGothic" panose="020B0600070205080204" pitchFamily="34" charset="-128"/>
          <a:cs typeface="ＭＳ Ｐゴシック" charset="0"/>
        </a:defRPr>
      </a:lvl3pPr>
      <a:lvl4pPr algn="l" defTabSz="457200" rtl="0" eaLnBrk="1" fontAlgn="base" hangingPunct="1">
        <a:spcBef>
          <a:spcPct val="0"/>
        </a:spcBef>
        <a:spcAft>
          <a:spcPct val="0"/>
        </a:spcAft>
        <a:defRPr sz="3600" b="1">
          <a:solidFill>
            <a:schemeClr val="accent1"/>
          </a:solidFill>
          <a:latin typeface="Tahoma" charset="0"/>
          <a:ea typeface="MS PGothic" panose="020B0600070205080204" pitchFamily="34" charset="-128"/>
          <a:cs typeface="ＭＳ Ｐゴシック" charset="0"/>
        </a:defRPr>
      </a:lvl4pPr>
      <a:lvl5pPr algn="l" defTabSz="457200" rtl="0" eaLnBrk="1" fontAlgn="base" hangingPunct="1">
        <a:spcBef>
          <a:spcPct val="0"/>
        </a:spcBef>
        <a:spcAft>
          <a:spcPct val="0"/>
        </a:spcAft>
        <a:defRPr sz="3600" b="1">
          <a:solidFill>
            <a:schemeClr val="accent1"/>
          </a:solidFill>
          <a:latin typeface="Tahoma" charset="0"/>
          <a:ea typeface="MS PGothic" panose="020B0600070205080204" pitchFamily="34" charset="-128"/>
          <a:cs typeface="ＭＳ Ｐゴシック" charset="0"/>
        </a:defRPr>
      </a:lvl5pPr>
      <a:lvl6pPr marL="457200" algn="l" defTabSz="457200" rtl="0" eaLnBrk="1" fontAlgn="base" hangingPunct="1">
        <a:spcBef>
          <a:spcPct val="0"/>
        </a:spcBef>
        <a:spcAft>
          <a:spcPct val="0"/>
        </a:spcAft>
        <a:defRPr sz="3600" b="1">
          <a:solidFill>
            <a:schemeClr val="accent1"/>
          </a:solidFill>
          <a:latin typeface="Tahoma" charset="0"/>
          <a:ea typeface="ＭＳ Ｐゴシック" charset="0"/>
          <a:cs typeface="ＭＳ Ｐゴシック" charset="0"/>
        </a:defRPr>
      </a:lvl6pPr>
      <a:lvl7pPr marL="914400" algn="l" defTabSz="457200" rtl="0" eaLnBrk="1" fontAlgn="base" hangingPunct="1">
        <a:spcBef>
          <a:spcPct val="0"/>
        </a:spcBef>
        <a:spcAft>
          <a:spcPct val="0"/>
        </a:spcAft>
        <a:defRPr sz="3600" b="1">
          <a:solidFill>
            <a:schemeClr val="accent1"/>
          </a:solidFill>
          <a:latin typeface="Tahoma" charset="0"/>
          <a:ea typeface="ＭＳ Ｐゴシック" charset="0"/>
          <a:cs typeface="ＭＳ Ｐゴシック" charset="0"/>
        </a:defRPr>
      </a:lvl7pPr>
      <a:lvl8pPr marL="1371600" algn="l" defTabSz="457200" rtl="0" eaLnBrk="1" fontAlgn="base" hangingPunct="1">
        <a:spcBef>
          <a:spcPct val="0"/>
        </a:spcBef>
        <a:spcAft>
          <a:spcPct val="0"/>
        </a:spcAft>
        <a:defRPr sz="3600" b="1">
          <a:solidFill>
            <a:schemeClr val="accent1"/>
          </a:solidFill>
          <a:latin typeface="Tahoma" charset="0"/>
          <a:ea typeface="ＭＳ Ｐゴシック" charset="0"/>
          <a:cs typeface="ＭＳ Ｐゴシック" charset="0"/>
        </a:defRPr>
      </a:lvl8pPr>
      <a:lvl9pPr marL="1828800" algn="l" defTabSz="457200" rtl="0" eaLnBrk="1" fontAlgn="base" hangingPunct="1">
        <a:spcBef>
          <a:spcPct val="0"/>
        </a:spcBef>
        <a:spcAft>
          <a:spcPct val="0"/>
        </a:spcAft>
        <a:defRPr sz="3600" b="1">
          <a:solidFill>
            <a:schemeClr val="accent1"/>
          </a:solidFill>
          <a:latin typeface="Tahoma" charset="0"/>
          <a:ea typeface="ＭＳ Ｐゴシック" charset="0"/>
          <a:cs typeface="ＭＳ Ｐゴシック" charset="0"/>
        </a:defRPr>
      </a:lvl9pPr>
    </p:titleStyle>
    <p:bodyStyle>
      <a:lvl1pPr marL="342900" indent="-342900" algn="l" defTabSz="457200" rtl="0" eaLnBrk="1" fontAlgn="base" hangingPunct="1">
        <a:spcBef>
          <a:spcPts val="763"/>
        </a:spcBef>
        <a:spcAft>
          <a:spcPct val="0"/>
        </a:spcAft>
        <a:buClr>
          <a:schemeClr val="accent2"/>
        </a:buClr>
        <a:buSzPct val="70000"/>
        <a:buFont typeface="Wingdings" panose="05000000000000000000" pitchFamily="2" charset="2"/>
        <a:defRPr sz="2200" kern="1200">
          <a:solidFill>
            <a:schemeClr val="tx2"/>
          </a:solidFill>
          <a:latin typeface="+mn-lt"/>
          <a:ea typeface="MS PGothic" panose="020B0600070205080204" pitchFamily="34" charset="-128"/>
          <a:cs typeface="ＭＳ Ｐゴシック" charset="0"/>
        </a:defRPr>
      </a:lvl1pPr>
      <a:lvl2pPr marL="742950" indent="-457200" algn="l" defTabSz="457200" rtl="0" eaLnBrk="1" fontAlgn="base" hangingPunct="1">
        <a:spcBef>
          <a:spcPts val="763"/>
        </a:spcBef>
        <a:spcAft>
          <a:spcPct val="0"/>
        </a:spcAft>
        <a:buClr>
          <a:schemeClr val="accent2"/>
        </a:buClr>
        <a:buSzPct val="70000"/>
        <a:buFont typeface="Wingdings" panose="05000000000000000000" pitchFamily="2" charset="2"/>
        <a:buChar char="u"/>
        <a:defRPr sz="2000" kern="1200">
          <a:solidFill>
            <a:schemeClr val="tx2"/>
          </a:solidFill>
          <a:latin typeface="+mn-lt"/>
          <a:ea typeface="MS PGothic" panose="020B0600070205080204" pitchFamily="34" charset="-128"/>
          <a:cs typeface="+mn-cs"/>
        </a:defRPr>
      </a:lvl2pPr>
      <a:lvl3pPr marL="1143000" indent="-457200" algn="l" defTabSz="457200" rtl="0" eaLnBrk="1" fontAlgn="base" hangingPunct="1">
        <a:spcBef>
          <a:spcPts val="763"/>
        </a:spcBef>
        <a:spcAft>
          <a:spcPct val="0"/>
        </a:spcAft>
        <a:buClr>
          <a:schemeClr val="accent2"/>
        </a:buClr>
        <a:buSzPct val="70000"/>
        <a:buFont typeface="Wingdings" panose="05000000000000000000" pitchFamily="2" charset="2"/>
        <a:buChar char="u"/>
        <a:defRPr sz="2000" kern="1200">
          <a:solidFill>
            <a:schemeClr val="tx2"/>
          </a:solidFill>
          <a:latin typeface="+mn-lt"/>
          <a:ea typeface="MS PGothic" panose="020B0600070205080204" pitchFamily="34" charset="-128"/>
          <a:cs typeface="+mn-cs"/>
        </a:defRPr>
      </a:lvl3pPr>
      <a:lvl4pPr marL="1600200" indent="-457200" algn="l" defTabSz="457200" rtl="0" eaLnBrk="1" fontAlgn="base" hangingPunct="1">
        <a:spcBef>
          <a:spcPts val="763"/>
        </a:spcBef>
        <a:spcAft>
          <a:spcPct val="0"/>
        </a:spcAft>
        <a:buClr>
          <a:schemeClr val="accent2"/>
        </a:buClr>
        <a:buSzPct val="70000"/>
        <a:buFont typeface="Wingdings" panose="05000000000000000000" pitchFamily="2" charset="2"/>
        <a:buChar char="u"/>
        <a:defRPr kern="1200">
          <a:solidFill>
            <a:schemeClr val="tx2"/>
          </a:solidFill>
          <a:latin typeface="+mn-lt"/>
          <a:ea typeface="MS PGothic" panose="020B0600070205080204" pitchFamily="34" charset="-128"/>
          <a:cs typeface="+mn-cs"/>
        </a:defRPr>
      </a:lvl4pPr>
      <a:lvl5pPr marL="2057400" indent="-457200" algn="l" defTabSz="457200" rtl="0" eaLnBrk="1" fontAlgn="base" hangingPunct="1">
        <a:spcBef>
          <a:spcPts val="763"/>
        </a:spcBef>
        <a:spcAft>
          <a:spcPct val="0"/>
        </a:spcAft>
        <a:buClr>
          <a:schemeClr val="accent2"/>
        </a:buClr>
        <a:buSzPct val="70000"/>
        <a:buFont typeface="Wingdings" panose="05000000000000000000" pitchFamily="2" charset="2"/>
        <a:buChar char="u"/>
        <a:defRPr kern="1200">
          <a:solidFill>
            <a:schemeClr val="tx2"/>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685799" y="388938"/>
            <a:ext cx="8272849" cy="1476438"/>
          </a:xfrm>
        </p:spPr>
        <p:txBody>
          <a:bodyPr/>
          <a:lstStyle/>
          <a:p>
            <a:r>
              <a:rPr lang="en-US" altLang="en-US" sz="4800" dirty="0" smtClean="0"/>
              <a:t>Grant Search &amp; Submission</a:t>
            </a:r>
          </a:p>
        </p:txBody>
      </p:sp>
      <p:sp>
        <p:nvSpPr>
          <p:cNvPr id="19458" name="Subtitle 2"/>
          <p:cNvSpPr>
            <a:spLocks noGrp="1"/>
          </p:cNvSpPr>
          <p:nvPr>
            <p:ph type="subTitle" idx="1"/>
          </p:nvPr>
        </p:nvSpPr>
        <p:spPr>
          <a:xfrm>
            <a:off x="685799" y="2763330"/>
            <a:ext cx="6400800" cy="787400"/>
          </a:xfrm>
        </p:spPr>
        <p:txBody>
          <a:bodyPr/>
          <a:lstStyle/>
          <a:p>
            <a:pPr fontAlgn="base">
              <a:spcBef>
                <a:spcPts val="763"/>
              </a:spcBef>
              <a:spcAft>
                <a:spcPct val="0"/>
              </a:spcAft>
              <a:buFont typeface="Wingdings" panose="05000000000000000000" pitchFamily="2" charset="2"/>
              <a:buNone/>
            </a:pPr>
            <a:r>
              <a:rPr lang="en-US" altLang="en-US" dirty="0" smtClean="0"/>
              <a:t>Office of Postdoctoral  Affairs</a:t>
            </a:r>
          </a:p>
        </p:txBody>
      </p:sp>
      <p:sp>
        <p:nvSpPr>
          <p:cNvPr id="5" name="Text Placeholder 4"/>
          <p:cNvSpPr>
            <a:spLocks noGrp="1"/>
          </p:cNvSpPr>
          <p:nvPr>
            <p:ph type="body" sz="quarter" idx="16"/>
          </p:nvPr>
        </p:nvSpPr>
        <p:spPr>
          <a:xfrm>
            <a:off x="693738" y="5749925"/>
            <a:ext cx="5368925" cy="882650"/>
          </a:xfrm>
        </p:spPr>
        <p:txBody>
          <a:bodyPr rtlCol="0"/>
          <a:lstStyle/>
          <a:p>
            <a:pPr marL="0" indent="0" fontAlgn="auto">
              <a:spcAft>
                <a:spcPts val="0"/>
              </a:spcAft>
              <a:buFont typeface="Wingdings" charset="2"/>
              <a:buNone/>
              <a:defRPr/>
            </a:pPr>
            <a:r>
              <a:rPr lang="en-US" dirty="0" smtClean="0">
                <a:ea typeface="+mn-ea"/>
                <a:cs typeface="+mn-cs"/>
              </a:rPr>
              <a:t>May 2017</a:t>
            </a:r>
            <a:endParaRPr lang="en-US" dirty="0">
              <a:ea typeface="+mn-ea"/>
              <a:cs typeface="+mn-cs"/>
            </a:endParaRPr>
          </a:p>
        </p:txBody>
      </p:sp>
      <p:sp>
        <p:nvSpPr>
          <p:cNvPr id="19461" name="Text Placeholder 5"/>
          <p:cNvSpPr>
            <a:spLocks noGrp="1"/>
          </p:cNvSpPr>
          <p:nvPr>
            <p:ph type="body" sz="quarter" idx="17"/>
          </p:nvPr>
        </p:nvSpPr>
        <p:spPr>
          <a:xfrm>
            <a:off x="685800" y="1985963"/>
            <a:ext cx="6134100" cy="633413"/>
          </a:xfrm>
        </p:spPr>
        <p:txBody>
          <a:bodyPr/>
          <a:lstStyle/>
          <a:p>
            <a:pPr marL="0" indent="0"/>
            <a:r>
              <a:rPr lang="en-US" altLang="en-US" dirty="0" smtClean="0">
                <a:latin typeface="Tahoma" panose="020B0604030504040204" pitchFamily="34" charset="0"/>
                <a:cs typeface="Tahoma" panose="020B0604030504040204" pitchFamily="34" charset="0"/>
              </a:rPr>
              <a:t>TIMELINE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57200" y="107950"/>
            <a:ext cx="8229600" cy="1430338"/>
          </a:xfrm>
        </p:spPr>
        <p:txBody>
          <a:bodyPr/>
          <a:lstStyle/>
          <a:p>
            <a:r>
              <a:rPr lang="en-US" altLang="en-US" dirty="0" smtClean="0"/>
              <a:t>What does this timeline address?</a:t>
            </a:r>
          </a:p>
        </p:txBody>
      </p:sp>
      <p:sp>
        <p:nvSpPr>
          <p:cNvPr id="20482" name="Content Placeholder 2"/>
          <p:cNvSpPr>
            <a:spLocks noGrp="1"/>
          </p:cNvSpPr>
          <p:nvPr>
            <p:ph idx="1"/>
          </p:nvPr>
        </p:nvSpPr>
        <p:spPr>
          <a:xfrm>
            <a:off x="457200" y="1727200"/>
            <a:ext cx="8229600" cy="5130800"/>
          </a:xfrm>
        </p:spPr>
        <p:txBody>
          <a:bodyPr/>
          <a:lstStyle/>
          <a:p>
            <a:pPr marL="0" indent="0"/>
            <a:r>
              <a:rPr lang="en-US" altLang="en-US" sz="2000" dirty="0" smtClean="0"/>
              <a:t>This is a general timeline to assist postdoctoral researchers with searching for, preparing and submitting </a:t>
            </a:r>
            <a:r>
              <a:rPr lang="en-US" altLang="en-US" sz="2000" b="1" i="1" dirty="0" smtClean="0"/>
              <a:t>sponsored research </a:t>
            </a:r>
            <a:r>
              <a:rPr lang="en-US" altLang="en-US" sz="2000" dirty="0" smtClean="0"/>
              <a:t>grants.</a:t>
            </a:r>
          </a:p>
          <a:p>
            <a:pPr marL="0" indent="0"/>
            <a:endParaRPr lang="en-US" altLang="en-US" sz="1200" dirty="0" smtClean="0"/>
          </a:p>
          <a:p>
            <a:pPr marL="0" indent="0"/>
            <a:r>
              <a:rPr lang="en-US" altLang="en-US" sz="2000" b="1" i="1" dirty="0" smtClean="0"/>
              <a:t>What is Sponsored Research? </a:t>
            </a:r>
          </a:p>
          <a:p>
            <a:pPr>
              <a:buFont typeface="Wingdings"/>
              <a:buChar char="à"/>
            </a:pPr>
            <a:r>
              <a:rPr lang="en-US" altLang="en-US" sz="2000" dirty="0" smtClean="0">
                <a:sym typeface="Wingdings" panose="05000000000000000000" pitchFamily="2" charset="2"/>
              </a:rPr>
              <a:t>Grants and Awards that require financial compliance reporting are considered “sponsored research” and must be reviewed, verified, and approved by the Office of Sponsored Research (OSR). These funds are typically paid to the recipient through the University.</a:t>
            </a:r>
          </a:p>
          <a:p>
            <a:pPr marL="0" indent="0"/>
            <a:r>
              <a:rPr lang="en-US" altLang="en-US" sz="2000" b="1" i="1" dirty="0" smtClean="0">
                <a:sym typeface="Wingdings" panose="05000000000000000000" pitchFamily="2" charset="2"/>
              </a:rPr>
              <a:t>What if I am applying for a fellowship or a grant that does not require such reporting?</a:t>
            </a:r>
          </a:p>
          <a:p>
            <a:pPr>
              <a:buFont typeface="Wingdings"/>
              <a:buChar char="à"/>
            </a:pPr>
            <a:r>
              <a:rPr lang="en-US" altLang="en-US" sz="2000" dirty="0" smtClean="0">
                <a:sym typeface="Wingdings" panose="05000000000000000000" pitchFamily="2" charset="2"/>
              </a:rPr>
              <a:t>If the grant/award you are preparing does not require review by OSR, this timeline can assist you with general thinking about successful search and application timelines. These grant / award funds are typically paid directly to the recipient.</a:t>
            </a:r>
          </a:p>
          <a:p>
            <a:pPr>
              <a:buFont typeface="Wingdings"/>
              <a:buChar char="à"/>
            </a:pPr>
            <a:endParaRPr lang="en-US" alt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3"/>
          <p:cNvSpPr>
            <a:spLocks noGrp="1"/>
          </p:cNvSpPr>
          <p:nvPr>
            <p:ph type="title"/>
          </p:nvPr>
        </p:nvSpPr>
        <p:spPr>
          <a:xfrm>
            <a:off x="457200" y="104775"/>
            <a:ext cx="8229600" cy="1430338"/>
          </a:xfrm>
        </p:spPr>
        <p:txBody>
          <a:bodyPr/>
          <a:lstStyle/>
          <a:p>
            <a:r>
              <a:rPr lang="en-US" altLang="en-US" dirty="0" smtClean="0"/>
              <a:t>Searching for Funding</a:t>
            </a:r>
          </a:p>
        </p:txBody>
      </p:sp>
      <p:graphicFrame>
        <p:nvGraphicFramePr>
          <p:cNvPr id="2" name="Diagram 1"/>
          <p:cNvGraphicFramePr/>
          <p:nvPr>
            <p:extLst>
              <p:ext uri="{D42A27DB-BD31-4B8C-83A1-F6EECF244321}">
                <p14:modId xmlns:p14="http://schemas.microsoft.com/office/powerpoint/2010/main" val="1022463654"/>
              </p:ext>
            </p:extLst>
          </p:nvPr>
        </p:nvGraphicFramePr>
        <p:xfrm>
          <a:off x="682752" y="1786128"/>
          <a:ext cx="8339328" cy="4785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925006929"/>
              </p:ext>
            </p:extLst>
          </p:nvPr>
        </p:nvGraphicFramePr>
        <p:xfrm>
          <a:off x="274320" y="1534982"/>
          <a:ext cx="8686800" cy="53230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457200" y="105297"/>
            <a:ext cx="8503920" cy="1429685"/>
          </a:xfrm>
        </p:spPr>
        <p:txBody>
          <a:bodyPr/>
          <a:lstStyle/>
          <a:p>
            <a:r>
              <a:rPr lang="en-US" dirty="0" smtClean="0"/>
              <a:t>Preparing </a:t>
            </a:r>
            <a:r>
              <a:rPr lang="en-US" dirty="0"/>
              <a:t>Y</a:t>
            </a:r>
            <a:r>
              <a:rPr lang="en-US" dirty="0" smtClean="0"/>
              <a:t>our Application Package</a:t>
            </a:r>
            <a:endParaRPr lang="en-US" dirty="0"/>
          </a:p>
        </p:txBody>
      </p:sp>
    </p:spTree>
    <p:extLst>
      <p:ext uri="{BB962C8B-B14F-4D97-AF65-F5344CB8AC3E}">
        <p14:creationId xmlns:p14="http://schemas.microsoft.com/office/powerpoint/2010/main" val="2819248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Submission</a:t>
            </a:r>
            <a:endParaRPr lang="en-US" dirty="0"/>
          </a:p>
        </p:txBody>
      </p:sp>
      <p:graphicFrame>
        <p:nvGraphicFramePr>
          <p:cNvPr id="5" name="Diagram 4"/>
          <p:cNvGraphicFramePr/>
          <p:nvPr>
            <p:extLst>
              <p:ext uri="{D42A27DB-BD31-4B8C-83A1-F6EECF244321}">
                <p14:modId xmlns:p14="http://schemas.microsoft.com/office/powerpoint/2010/main" val="1191742128"/>
              </p:ext>
            </p:extLst>
          </p:nvPr>
        </p:nvGraphicFramePr>
        <p:xfrm>
          <a:off x="457200" y="981456"/>
          <a:ext cx="8442960" cy="5852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7896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Overview</a:t>
            </a:r>
            <a:endParaRPr lang="en-US" dirty="0"/>
          </a:p>
        </p:txBody>
      </p:sp>
      <p:grpSp>
        <p:nvGrpSpPr>
          <p:cNvPr id="3" name="Group 2"/>
          <p:cNvGrpSpPr/>
          <p:nvPr/>
        </p:nvGrpSpPr>
        <p:grpSpPr>
          <a:xfrm>
            <a:off x="219456" y="1219200"/>
            <a:ext cx="8741664" cy="5242560"/>
            <a:chOff x="219456" y="1219200"/>
            <a:chExt cx="8741664" cy="5242560"/>
          </a:xfrm>
        </p:grpSpPr>
        <p:graphicFrame>
          <p:nvGraphicFramePr>
            <p:cNvPr id="4" name="Diagram 3"/>
            <p:cNvGraphicFramePr/>
            <p:nvPr>
              <p:extLst>
                <p:ext uri="{D42A27DB-BD31-4B8C-83A1-F6EECF244321}">
                  <p14:modId xmlns:p14="http://schemas.microsoft.com/office/powerpoint/2010/main" val="3452944293"/>
                </p:ext>
              </p:extLst>
            </p:nvPr>
          </p:nvGraphicFramePr>
          <p:xfrm>
            <a:off x="219456" y="1961702"/>
            <a:ext cx="6473952" cy="4500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7571232" y="1219200"/>
              <a:ext cx="1389888" cy="4730496"/>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000" b="1" dirty="0" smtClean="0">
                  <a:solidFill>
                    <a:schemeClr val="tx1">
                      <a:lumMod val="50000"/>
                    </a:schemeClr>
                  </a:solidFill>
                </a:rPr>
                <a:t>SUBMIT GRANT TO SPONSOR / AGENCY </a:t>
              </a:r>
            </a:p>
            <a:p>
              <a:pPr algn="ctr"/>
              <a:r>
                <a:rPr lang="en-US" dirty="0" smtClean="0">
                  <a:solidFill>
                    <a:schemeClr val="tx1">
                      <a:lumMod val="50000"/>
                    </a:schemeClr>
                  </a:solidFill>
                </a:rPr>
                <a:t>(if electronic system upload items 2-3 days before due)</a:t>
              </a:r>
              <a:endParaRPr lang="en-US" dirty="0">
                <a:solidFill>
                  <a:schemeClr val="tx1">
                    <a:lumMod val="50000"/>
                  </a:schemeClr>
                </a:solidFill>
              </a:endParaRPr>
            </a:p>
          </p:txBody>
        </p:sp>
        <p:cxnSp>
          <p:nvCxnSpPr>
            <p:cNvPr id="8" name="Elbow Connector 7"/>
            <p:cNvCxnSpPr/>
            <p:nvPr/>
          </p:nvCxnSpPr>
          <p:spPr>
            <a:xfrm flipV="1">
              <a:off x="6693408" y="4888992"/>
              <a:ext cx="877824" cy="329184"/>
            </a:xfrm>
            <a:prstGeom prst="bentConnector3">
              <a:avLst/>
            </a:prstGeom>
            <a:ln>
              <a:solidFill>
                <a:schemeClr val="accent6"/>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593810037"/>
      </p:ext>
    </p:extLst>
  </p:cSld>
  <p:clrMapOvr>
    <a:masterClrMapping/>
  </p:clrMapOvr>
</p:sld>
</file>

<file path=ppt/theme/theme1.xml><?xml version="1.0" encoding="utf-8"?>
<a:theme xmlns:a="http://schemas.openxmlformats.org/drawingml/2006/main" name="UNC-Research-1">
  <a:themeElements>
    <a:clrScheme name="Custom 2">
      <a:dk1>
        <a:srgbClr val="0B60A1"/>
      </a:dk1>
      <a:lt1>
        <a:srgbClr val="FEFCFF"/>
      </a:lt1>
      <a:dk2>
        <a:srgbClr val="747F81"/>
      </a:dk2>
      <a:lt2>
        <a:srgbClr val="D3CEC0"/>
      </a:lt2>
      <a:accent1>
        <a:srgbClr val="6699CC"/>
      </a:accent1>
      <a:accent2>
        <a:srgbClr val="1395A6"/>
      </a:accent2>
      <a:accent3>
        <a:srgbClr val="128C61"/>
      </a:accent3>
      <a:accent4>
        <a:srgbClr val="AA5B22"/>
      </a:accent4>
      <a:accent5>
        <a:srgbClr val="C7621F"/>
      </a:accent5>
      <a:accent6>
        <a:srgbClr val="F0BA14"/>
      </a:accent6>
      <a:hlink>
        <a:srgbClr val="6699CC"/>
      </a:hlink>
      <a:folHlink>
        <a:srgbClr val="0B60A1"/>
      </a:folHlink>
    </a:clrScheme>
    <a:fontScheme name="UNC-Research">
      <a:majorFont>
        <a:latin typeface="Tahoma"/>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UNC-Research-PPT</Template>
  <TotalTime>27378</TotalTime>
  <Words>533</Words>
  <Application>Microsoft Office PowerPoint</Application>
  <PresentationFormat>On-screen Show (4:3)</PresentationFormat>
  <Paragraphs>51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UNC-Research-1</vt:lpstr>
      <vt:lpstr>Grant Search &amp; Submission</vt:lpstr>
      <vt:lpstr>What does this timeline address?</vt:lpstr>
      <vt:lpstr>Searching for Funding</vt:lpstr>
      <vt:lpstr>Preparing Your Application Package</vt:lpstr>
      <vt:lpstr>Grant Submission</vt:lpstr>
      <vt:lpstr>Timeline Overview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NSF Learning Community</dc:title>
  <dc:creator>Ashley Mattheis</dc:creator>
  <cp:lastModifiedBy>Mattheis, Ashley</cp:lastModifiedBy>
  <cp:revision>12</cp:revision>
  <dcterms:created xsi:type="dcterms:W3CDTF">2015-12-03T13:58:48Z</dcterms:created>
  <dcterms:modified xsi:type="dcterms:W3CDTF">2017-06-13T15:53:32Z</dcterms:modified>
</cp:coreProperties>
</file>