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066FF-13F7-4A37-BA68-29DC7165E4A0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26B791-9E29-4A22-AC3C-B084B4A83471}">
      <dgm:prSet phldrT="[Text]" custT="1"/>
      <dgm:spPr/>
      <dgm:t>
        <a:bodyPr/>
        <a:lstStyle/>
        <a:p>
          <a:r>
            <a:rPr lang="en-US" sz="2000" b="1" i="1" dirty="0" smtClean="0"/>
            <a:t>Principle Investigator : </a:t>
          </a:r>
          <a:r>
            <a:rPr lang="en-US" sz="2000" b="1" dirty="0" smtClean="0"/>
            <a:t>R</a:t>
          </a:r>
          <a:r>
            <a:rPr lang="en-US" sz="1800" b="1" dirty="0" smtClean="0"/>
            <a:t>esponsible for entire research project/program including all compliance requirements, reporting, hiring, staff management and training of junior researchers, budget management, costs, and outcomes.</a:t>
          </a:r>
          <a:endParaRPr lang="en-US" sz="1800" b="1" dirty="0"/>
        </a:p>
      </dgm:t>
    </dgm:pt>
    <dgm:pt modelId="{A8E214F4-9E43-4C11-9DA3-1362F7E30DFE}" type="parTrans" cxnId="{720F7CD3-4563-4AAF-9BDD-D31526BD9789}">
      <dgm:prSet/>
      <dgm:spPr/>
      <dgm:t>
        <a:bodyPr/>
        <a:lstStyle/>
        <a:p>
          <a:endParaRPr lang="en-US" b="1"/>
        </a:p>
      </dgm:t>
    </dgm:pt>
    <dgm:pt modelId="{9DC5A2F3-3479-4D7A-AFEB-1EC9C5E28399}" type="sibTrans" cxnId="{720F7CD3-4563-4AAF-9BDD-D31526BD9789}">
      <dgm:prSet/>
      <dgm:spPr/>
      <dgm:t>
        <a:bodyPr/>
        <a:lstStyle/>
        <a:p>
          <a:endParaRPr lang="en-US" b="1"/>
        </a:p>
      </dgm:t>
    </dgm:pt>
    <dgm:pt modelId="{C1507304-C365-431C-80AB-3750318B591C}">
      <dgm:prSet phldrT="[Text]"/>
      <dgm:spPr/>
      <dgm:t>
        <a:bodyPr/>
        <a:lstStyle/>
        <a:p>
          <a:r>
            <a:rPr lang="en-US" b="1" dirty="0" smtClean="0"/>
            <a:t>Runs the research project or program in its entirety</a:t>
          </a:r>
          <a:endParaRPr lang="en-US" b="1" dirty="0"/>
        </a:p>
      </dgm:t>
    </dgm:pt>
    <dgm:pt modelId="{1D21F3EB-4909-436A-B0DB-D3D712A2327B}" type="parTrans" cxnId="{D2A85890-3264-440C-83B1-505C7196EF28}">
      <dgm:prSet/>
      <dgm:spPr/>
      <dgm:t>
        <a:bodyPr/>
        <a:lstStyle/>
        <a:p>
          <a:endParaRPr lang="en-US" b="1"/>
        </a:p>
      </dgm:t>
    </dgm:pt>
    <dgm:pt modelId="{33B5C680-9A55-4B64-8B80-43856C4F2310}" type="sibTrans" cxnId="{D2A85890-3264-440C-83B1-505C7196EF28}">
      <dgm:prSet/>
      <dgm:spPr/>
      <dgm:t>
        <a:bodyPr/>
        <a:lstStyle/>
        <a:p>
          <a:endParaRPr lang="en-US" b="1"/>
        </a:p>
      </dgm:t>
    </dgm:pt>
    <dgm:pt modelId="{8E01E260-1207-4BC3-8E63-585BFEA3224D}">
      <dgm:prSet phldrT="[Text]"/>
      <dgm:spPr>
        <a:ln>
          <a:noFill/>
        </a:ln>
      </dgm:spPr>
      <dgm:t>
        <a:bodyPr/>
        <a:lstStyle/>
        <a:p>
          <a:r>
            <a:rPr lang="en-US" b="1" dirty="0" smtClean="0"/>
            <a:t>Faculty (Senior, mid, or junior depending on grant </a:t>
          </a:r>
          <a:r>
            <a:rPr lang="en-US" b="1" dirty="0" err="1" smtClean="0"/>
            <a:t>opp</a:t>
          </a:r>
          <a:r>
            <a:rPr lang="en-US" b="1" dirty="0" smtClean="0"/>
            <a:t>)</a:t>
          </a:r>
          <a:endParaRPr lang="en-US" b="1" dirty="0"/>
        </a:p>
      </dgm:t>
    </dgm:pt>
    <dgm:pt modelId="{831EDC5E-76CB-4256-B45B-C494746EAA7E}" type="parTrans" cxnId="{E09B1C3E-CDA3-461D-80EA-5F022697AA6B}">
      <dgm:prSet/>
      <dgm:spPr/>
      <dgm:t>
        <a:bodyPr/>
        <a:lstStyle/>
        <a:p>
          <a:endParaRPr lang="en-US" b="1"/>
        </a:p>
      </dgm:t>
    </dgm:pt>
    <dgm:pt modelId="{7E57A898-9DFF-47FF-960E-1B2FD9DEB6E3}" type="sibTrans" cxnId="{E09B1C3E-CDA3-461D-80EA-5F022697AA6B}">
      <dgm:prSet/>
      <dgm:spPr/>
      <dgm:t>
        <a:bodyPr/>
        <a:lstStyle/>
        <a:p>
          <a:endParaRPr lang="en-US" b="1"/>
        </a:p>
      </dgm:t>
    </dgm:pt>
    <dgm:pt modelId="{F4809A65-5981-4983-8311-7D24D3B7441E}">
      <dgm:prSet phldrT="[Text]" custT="1"/>
      <dgm:spPr/>
      <dgm:t>
        <a:bodyPr/>
        <a:lstStyle/>
        <a:p>
          <a:r>
            <a:rPr lang="en-US" sz="2400" b="1" i="1" dirty="0" smtClean="0"/>
            <a:t>Co-Investigator:  </a:t>
          </a:r>
          <a:r>
            <a:rPr lang="en-US" sz="2300" b="1" i="1" dirty="0" smtClean="0"/>
            <a:t>C</a:t>
          </a:r>
          <a:r>
            <a:rPr lang="en-US" sz="2300" b="1" dirty="0" smtClean="0"/>
            <a:t>ontributes own work and research to the project and to overall research development long-term.</a:t>
          </a:r>
          <a:endParaRPr lang="en-US" sz="2300" b="1" dirty="0"/>
        </a:p>
      </dgm:t>
    </dgm:pt>
    <dgm:pt modelId="{1293FED6-A3FA-44E7-8F1D-6EDBBBE00D2A}" type="parTrans" cxnId="{3A6A3D91-A79B-4F8A-B204-CC545B6CC428}">
      <dgm:prSet/>
      <dgm:spPr/>
      <dgm:t>
        <a:bodyPr/>
        <a:lstStyle/>
        <a:p>
          <a:endParaRPr lang="en-US" b="1"/>
        </a:p>
      </dgm:t>
    </dgm:pt>
    <dgm:pt modelId="{9805CAFE-63A9-47A2-8D63-76A93A514931}" type="sibTrans" cxnId="{3A6A3D91-A79B-4F8A-B204-CC545B6CC428}">
      <dgm:prSet/>
      <dgm:spPr/>
      <dgm:t>
        <a:bodyPr/>
        <a:lstStyle/>
        <a:p>
          <a:endParaRPr lang="en-US" b="1"/>
        </a:p>
      </dgm:t>
    </dgm:pt>
    <dgm:pt modelId="{188B84E6-9EC0-49D9-A27E-23EBAF899655}">
      <dgm:prSet phldrT="[Text]"/>
      <dgm:spPr/>
      <dgm:t>
        <a:bodyPr/>
        <a:lstStyle/>
        <a:p>
          <a:r>
            <a:rPr lang="en-US" b="1" dirty="0" smtClean="0"/>
            <a:t>Develops Research Ideas or Methods</a:t>
          </a:r>
          <a:endParaRPr lang="en-US" b="1" dirty="0"/>
        </a:p>
      </dgm:t>
    </dgm:pt>
    <dgm:pt modelId="{AC8AD48C-11D7-4B79-89FE-905B8C82C3D1}" type="parTrans" cxnId="{46EF6C92-A23D-42FC-958C-276C28CB8119}">
      <dgm:prSet/>
      <dgm:spPr/>
      <dgm:t>
        <a:bodyPr/>
        <a:lstStyle/>
        <a:p>
          <a:endParaRPr lang="en-US" b="1"/>
        </a:p>
      </dgm:t>
    </dgm:pt>
    <dgm:pt modelId="{D705E143-4BE2-4213-9838-AAD1D5536AC7}" type="sibTrans" cxnId="{46EF6C92-A23D-42FC-958C-276C28CB8119}">
      <dgm:prSet/>
      <dgm:spPr/>
      <dgm:t>
        <a:bodyPr/>
        <a:lstStyle/>
        <a:p>
          <a:endParaRPr lang="en-US" b="1"/>
        </a:p>
      </dgm:t>
    </dgm:pt>
    <dgm:pt modelId="{048BFA9A-99C1-40FD-907F-5E89A5D5D120}">
      <dgm:prSet phldrT="[Text]"/>
      <dgm:spPr/>
      <dgm:t>
        <a:bodyPr/>
        <a:lstStyle/>
        <a:p>
          <a:r>
            <a:rPr lang="en-US" b="1" dirty="0" smtClean="0"/>
            <a:t>Faculty or Advanced Postdoc</a:t>
          </a:r>
          <a:endParaRPr lang="en-US" b="1" dirty="0"/>
        </a:p>
      </dgm:t>
    </dgm:pt>
    <dgm:pt modelId="{06041967-26C8-44A4-957F-464C0F01997A}" type="parTrans" cxnId="{2B569577-F356-4CB6-AAA2-6579CA97187B}">
      <dgm:prSet/>
      <dgm:spPr/>
      <dgm:t>
        <a:bodyPr/>
        <a:lstStyle/>
        <a:p>
          <a:endParaRPr lang="en-US" b="1"/>
        </a:p>
      </dgm:t>
    </dgm:pt>
    <dgm:pt modelId="{FD6A68AD-2901-4FC1-9B9F-619748D8FA10}" type="sibTrans" cxnId="{2B569577-F356-4CB6-AAA2-6579CA97187B}">
      <dgm:prSet/>
      <dgm:spPr/>
      <dgm:t>
        <a:bodyPr/>
        <a:lstStyle/>
        <a:p>
          <a:endParaRPr lang="en-US" b="1"/>
        </a:p>
      </dgm:t>
    </dgm:pt>
    <dgm:pt modelId="{9738A002-041E-4D3D-9A60-8EF2018DD6A4}">
      <dgm:prSet phldrT="[Text]" custT="1"/>
      <dgm:spPr/>
      <dgm:t>
        <a:bodyPr/>
        <a:lstStyle/>
        <a:p>
          <a:r>
            <a:rPr lang="en-US" sz="2000" b="1" i="1" dirty="0" smtClean="0"/>
            <a:t>Researcher</a:t>
          </a:r>
          <a:r>
            <a:rPr lang="en-US" sz="2000" b="1" dirty="0" smtClean="0"/>
            <a:t>: </a:t>
          </a:r>
          <a:r>
            <a:rPr lang="en-US" sz="1800" b="1" dirty="0" smtClean="0"/>
            <a:t>(Associate or Consultant) research staff that supports project research completion</a:t>
          </a:r>
          <a:endParaRPr lang="en-US" sz="1800" b="1" dirty="0"/>
        </a:p>
      </dgm:t>
    </dgm:pt>
    <dgm:pt modelId="{564585B3-3613-4771-80AD-3D2B8D7A7A95}" type="parTrans" cxnId="{A9804331-82EA-4EEF-BE4F-46F473A9A930}">
      <dgm:prSet/>
      <dgm:spPr/>
      <dgm:t>
        <a:bodyPr/>
        <a:lstStyle/>
        <a:p>
          <a:endParaRPr lang="en-US" b="1"/>
        </a:p>
      </dgm:t>
    </dgm:pt>
    <dgm:pt modelId="{C9DC6D3B-9096-4C5D-8600-F39E8B5951B7}" type="sibTrans" cxnId="{A9804331-82EA-4EEF-BE4F-46F473A9A930}">
      <dgm:prSet/>
      <dgm:spPr/>
      <dgm:t>
        <a:bodyPr/>
        <a:lstStyle/>
        <a:p>
          <a:endParaRPr lang="en-US" b="1"/>
        </a:p>
      </dgm:t>
    </dgm:pt>
    <dgm:pt modelId="{6E8DC4E8-5FD1-4DE9-AD40-99000742231C}">
      <dgm:prSet phldrT="[Text]"/>
      <dgm:spPr>
        <a:ln>
          <a:noFill/>
        </a:ln>
      </dgm:spPr>
      <dgm:t>
        <a:bodyPr/>
        <a:lstStyle/>
        <a:p>
          <a:r>
            <a:rPr lang="en-US" b="1" dirty="0" smtClean="0"/>
            <a:t>Supports the Completion of other’s research</a:t>
          </a:r>
          <a:endParaRPr lang="en-US" b="1" dirty="0"/>
        </a:p>
      </dgm:t>
    </dgm:pt>
    <dgm:pt modelId="{4AE25399-A78B-49DB-AC22-FC3AD842318D}" type="parTrans" cxnId="{2DF694B2-8ACE-4B70-A670-A558FD867844}">
      <dgm:prSet/>
      <dgm:spPr/>
      <dgm:t>
        <a:bodyPr/>
        <a:lstStyle/>
        <a:p>
          <a:endParaRPr lang="en-US" b="1"/>
        </a:p>
      </dgm:t>
    </dgm:pt>
    <dgm:pt modelId="{82C14BAD-CA67-44C7-B724-050371F450A8}" type="sibTrans" cxnId="{2DF694B2-8ACE-4B70-A670-A558FD867844}">
      <dgm:prSet/>
      <dgm:spPr/>
      <dgm:t>
        <a:bodyPr/>
        <a:lstStyle/>
        <a:p>
          <a:endParaRPr lang="en-US" b="1"/>
        </a:p>
      </dgm:t>
    </dgm:pt>
    <dgm:pt modelId="{06E203C7-D5F1-4537-BC0E-02DAA833014B}">
      <dgm:prSet phldrT="[Text]"/>
      <dgm:spPr/>
      <dgm:t>
        <a:bodyPr/>
        <a:lstStyle/>
        <a:p>
          <a:r>
            <a:rPr lang="en-US" b="1" dirty="0" smtClean="0"/>
            <a:t>Postdoc (or advanced graduate training)</a:t>
          </a:r>
          <a:endParaRPr lang="en-US" b="1" dirty="0"/>
        </a:p>
      </dgm:t>
    </dgm:pt>
    <dgm:pt modelId="{4BF59DE1-8C8A-421E-B4AE-3333CC986A2B}" type="parTrans" cxnId="{FA01AA66-A5DD-40E8-B5CC-2974573FABB2}">
      <dgm:prSet/>
      <dgm:spPr/>
      <dgm:t>
        <a:bodyPr/>
        <a:lstStyle/>
        <a:p>
          <a:endParaRPr lang="en-US" b="1"/>
        </a:p>
      </dgm:t>
    </dgm:pt>
    <dgm:pt modelId="{B55B4166-D436-41D8-BE5D-35746BFB22AA}" type="sibTrans" cxnId="{FA01AA66-A5DD-40E8-B5CC-2974573FABB2}">
      <dgm:prSet/>
      <dgm:spPr/>
      <dgm:t>
        <a:bodyPr/>
        <a:lstStyle/>
        <a:p>
          <a:endParaRPr lang="en-US" b="1"/>
        </a:p>
      </dgm:t>
    </dgm:pt>
    <dgm:pt modelId="{5AEA9C58-51E4-49E4-894C-F56780832F5E}" type="pres">
      <dgm:prSet presAssocID="{F6E066FF-13F7-4A37-BA68-29DC7165E4A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99829621-90F5-4F2D-B4ED-F71044BB05C8}" type="pres">
      <dgm:prSet presAssocID="{F6E066FF-13F7-4A37-BA68-29DC7165E4A0}" presName="outerBox" presStyleCnt="0"/>
      <dgm:spPr/>
    </dgm:pt>
    <dgm:pt modelId="{A578238E-1B3B-4B05-8A02-5F44261FFDE3}" type="pres">
      <dgm:prSet presAssocID="{F6E066FF-13F7-4A37-BA68-29DC7165E4A0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67D779A-6AA8-473C-9A1E-0B1E2CE9EEB3}" type="pres">
      <dgm:prSet presAssocID="{F6E066FF-13F7-4A37-BA68-29DC7165E4A0}" presName="outerBoxChildren" presStyleCnt="0"/>
      <dgm:spPr/>
    </dgm:pt>
    <dgm:pt modelId="{194A046B-050C-49C5-966E-C7D7727209F0}" type="pres">
      <dgm:prSet presAssocID="{C1507304-C365-431C-80AB-3750318B591C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03ECA-EE0D-41FC-B499-284C62C496B4}" type="pres">
      <dgm:prSet presAssocID="{33B5C680-9A55-4B64-8B80-43856C4F2310}" presName="outerSibTrans" presStyleCnt="0"/>
      <dgm:spPr/>
    </dgm:pt>
    <dgm:pt modelId="{4CD71DD2-1E7D-4481-90B9-E90C8F04B7F2}" type="pres">
      <dgm:prSet presAssocID="{8E01E260-1207-4BC3-8E63-585BFEA3224D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9C6F2-1163-41BC-9B90-81133087AD50}" type="pres">
      <dgm:prSet presAssocID="{F6E066FF-13F7-4A37-BA68-29DC7165E4A0}" presName="middleBox" presStyleCnt="0"/>
      <dgm:spPr/>
    </dgm:pt>
    <dgm:pt modelId="{DD969238-4C5B-4988-8955-2990BB948AAB}" type="pres">
      <dgm:prSet presAssocID="{F6E066FF-13F7-4A37-BA68-29DC7165E4A0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6E471D01-7BA4-4EAB-9E69-7AE670802370}" type="pres">
      <dgm:prSet presAssocID="{F6E066FF-13F7-4A37-BA68-29DC7165E4A0}" presName="middleBoxChildren" presStyleCnt="0"/>
      <dgm:spPr/>
    </dgm:pt>
    <dgm:pt modelId="{0C3BEFEC-0286-4600-91AD-86E51D40C51F}" type="pres">
      <dgm:prSet presAssocID="{188B84E6-9EC0-49D9-A27E-23EBAF899655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54B7C-1CC5-486A-9F08-BFC8732196DA}" type="pres">
      <dgm:prSet presAssocID="{D705E143-4BE2-4213-9838-AAD1D5536AC7}" presName="middleSibTrans" presStyleCnt="0"/>
      <dgm:spPr/>
    </dgm:pt>
    <dgm:pt modelId="{0BB471BB-0581-42AE-AE7D-4B114DF3FEB7}" type="pres">
      <dgm:prSet presAssocID="{048BFA9A-99C1-40FD-907F-5E89A5D5D120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2D5D2-E312-451D-8531-F981BB2DD63B}" type="pres">
      <dgm:prSet presAssocID="{F6E066FF-13F7-4A37-BA68-29DC7165E4A0}" presName="centerBox" presStyleCnt="0"/>
      <dgm:spPr/>
    </dgm:pt>
    <dgm:pt modelId="{BE929541-D620-449A-8EA4-EC4F87E66870}" type="pres">
      <dgm:prSet presAssocID="{F6E066FF-13F7-4A37-BA68-29DC7165E4A0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75E62B5F-6CE3-431B-AA71-1EE19722103A}" type="pres">
      <dgm:prSet presAssocID="{F6E066FF-13F7-4A37-BA68-29DC7165E4A0}" presName="centerBoxChildren" presStyleCnt="0"/>
      <dgm:spPr/>
    </dgm:pt>
    <dgm:pt modelId="{FCFB3ED2-6BEB-4495-9FA8-085966522644}" type="pres">
      <dgm:prSet presAssocID="{6E8DC4E8-5FD1-4DE9-AD40-99000742231C}" presName="cChild" presStyleLbl="fgAcc1" presStyleIdx="4" presStyleCnt="6" custLinFactNeighborX="56407" custLinFactNeighborY="13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2FFE7-46B4-4FD0-A3CD-BA4EDD1D6DBA}" type="pres">
      <dgm:prSet presAssocID="{82C14BAD-CA67-44C7-B724-050371F450A8}" presName="centerSibTrans" presStyleCnt="0"/>
      <dgm:spPr/>
    </dgm:pt>
    <dgm:pt modelId="{26C63A6F-3F90-4D12-8668-3BDEA50E7F3C}" type="pres">
      <dgm:prSet presAssocID="{06E203C7-D5F1-4537-BC0E-02DAA833014B}" presName="cChild" presStyleLbl="fgAcc1" presStyleIdx="5" presStyleCnt="6" custLinFactNeighborX="-28624" custLinFactNeighborY="13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F694B2-8ACE-4B70-A670-A558FD867844}" srcId="{9738A002-041E-4D3D-9A60-8EF2018DD6A4}" destId="{6E8DC4E8-5FD1-4DE9-AD40-99000742231C}" srcOrd="0" destOrd="0" parTransId="{4AE25399-A78B-49DB-AC22-FC3AD842318D}" sibTransId="{82C14BAD-CA67-44C7-B724-050371F450A8}"/>
    <dgm:cxn modelId="{7A7248BB-4763-48AD-89A6-F424A09EB4ED}" type="presOf" srcId="{C1507304-C365-431C-80AB-3750318B591C}" destId="{194A046B-050C-49C5-966E-C7D7727209F0}" srcOrd="0" destOrd="0" presId="urn:microsoft.com/office/officeart/2005/8/layout/target2"/>
    <dgm:cxn modelId="{478E4649-F9F8-4A47-B888-EDBD693DA9AE}" type="presOf" srcId="{06E203C7-D5F1-4537-BC0E-02DAA833014B}" destId="{26C63A6F-3F90-4D12-8668-3BDEA50E7F3C}" srcOrd="0" destOrd="0" presId="urn:microsoft.com/office/officeart/2005/8/layout/target2"/>
    <dgm:cxn modelId="{E09B1C3E-CDA3-461D-80EA-5F022697AA6B}" srcId="{2226B791-9E29-4A22-AC3C-B084B4A83471}" destId="{8E01E260-1207-4BC3-8E63-585BFEA3224D}" srcOrd="1" destOrd="0" parTransId="{831EDC5E-76CB-4256-B45B-C494746EAA7E}" sibTransId="{7E57A898-9DFF-47FF-960E-1B2FD9DEB6E3}"/>
    <dgm:cxn modelId="{C003D4D1-B506-4862-B56C-9C432971948B}" type="presOf" srcId="{048BFA9A-99C1-40FD-907F-5E89A5D5D120}" destId="{0BB471BB-0581-42AE-AE7D-4B114DF3FEB7}" srcOrd="0" destOrd="0" presId="urn:microsoft.com/office/officeart/2005/8/layout/target2"/>
    <dgm:cxn modelId="{6EAF1F38-2411-4FB7-A760-5D7C6F180B39}" type="presOf" srcId="{8E01E260-1207-4BC3-8E63-585BFEA3224D}" destId="{4CD71DD2-1E7D-4481-90B9-E90C8F04B7F2}" srcOrd="0" destOrd="0" presId="urn:microsoft.com/office/officeart/2005/8/layout/target2"/>
    <dgm:cxn modelId="{E49BFBA7-EE1E-4CF1-8DE2-44EBB8063A53}" type="presOf" srcId="{9738A002-041E-4D3D-9A60-8EF2018DD6A4}" destId="{BE929541-D620-449A-8EA4-EC4F87E66870}" srcOrd="0" destOrd="0" presId="urn:microsoft.com/office/officeart/2005/8/layout/target2"/>
    <dgm:cxn modelId="{FA01AA66-A5DD-40E8-B5CC-2974573FABB2}" srcId="{9738A002-041E-4D3D-9A60-8EF2018DD6A4}" destId="{06E203C7-D5F1-4537-BC0E-02DAA833014B}" srcOrd="1" destOrd="0" parTransId="{4BF59DE1-8C8A-421E-B4AE-3333CC986A2B}" sibTransId="{B55B4166-D436-41D8-BE5D-35746BFB22AA}"/>
    <dgm:cxn modelId="{6F6C75C3-BF34-48F8-B198-A581CDFB870E}" type="presOf" srcId="{2226B791-9E29-4A22-AC3C-B084B4A83471}" destId="{A578238E-1B3B-4B05-8A02-5F44261FFDE3}" srcOrd="0" destOrd="0" presId="urn:microsoft.com/office/officeart/2005/8/layout/target2"/>
    <dgm:cxn modelId="{D2A85890-3264-440C-83B1-505C7196EF28}" srcId="{2226B791-9E29-4A22-AC3C-B084B4A83471}" destId="{C1507304-C365-431C-80AB-3750318B591C}" srcOrd="0" destOrd="0" parTransId="{1D21F3EB-4909-436A-B0DB-D3D712A2327B}" sibTransId="{33B5C680-9A55-4B64-8B80-43856C4F2310}"/>
    <dgm:cxn modelId="{CC5FAED6-26AE-4D1E-98BB-BADADE484AC1}" type="presOf" srcId="{F4809A65-5981-4983-8311-7D24D3B7441E}" destId="{DD969238-4C5B-4988-8955-2990BB948AAB}" srcOrd="0" destOrd="0" presId="urn:microsoft.com/office/officeart/2005/8/layout/target2"/>
    <dgm:cxn modelId="{46EF6C92-A23D-42FC-958C-276C28CB8119}" srcId="{F4809A65-5981-4983-8311-7D24D3B7441E}" destId="{188B84E6-9EC0-49D9-A27E-23EBAF899655}" srcOrd="0" destOrd="0" parTransId="{AC8AD48C-11D7-4B79-89FE-905B8C82C3D1}" sibTransId="{D705E143-4BE2-4213-9838-AAD1D5536AC7}"/>
    <dgm:cxn modelId="{3A6A3D91-A79B-4F8A-B204-CC545B6CC428}" srcId="{F6E066FF-13F7-4A37-BA68-29DC7165E4A0}" destId="{F4809A65-5981-4983-8311-7D24D3B7441E}" srcOrd="1" destOrd="0" parTransId="{1293FED6-A3FA-44E7-8F1D-6EDBBBE00D2A}" sibTransId="{9805CAFE-63A9-47A2-8D63-76A93A514931}"/>
    <dgm:cxn modelId="{E67D5B18-3167-4C67-8C1C-DDC1703C19AA}" type="presOf" srcId="{188B84E6-9EC0-49D9-A27E-23EBAF899655}" destId="{0C3BEFEC-0286-4600-91AD-86E51D40C51F}" srcOrd="0" destOrd="0" presId="urn:microsoft.com/office/officeart/2005/8/layout/target2"/>
    <dgm:cxn modelId="{6D02DAC0-486F-498D-AB99-E55F9B9635D8}" type="presOf" srcId="{6E8DC4E8-5FD1-4DE9-AD40-99000742231C}" destId="{FCFB3ED2-6BEB-4495-9FA8-085966522644}" srcOrd="0" destOrd="0" presId="urn:microsoft.com/office/officeart/2005/8/layout/target2"/>
    <dgm:cxn modelId="{A9804331-82EA-4EEF-BE4F-46F473A9A930}" srcId="{F6E066FF-13F7-4A37-BA68-29DC7165E4A0}" destId="{9738A002-041E-4D3D-9A60-8EF2018DD6A4}" srcOrd="2" destOrd="0" parTransId="{564585B3-3613-4771-80AD-3D2B8D7A7A95}" sibTransId="{C9DC6D3B-9096-4C5D-8600-F39E8B5951B7}"/>
    <dgm:cxn modelId="{2B569577-F356-4CB6-AAA2-6579CA97187B}" srcId="{F4809A65-5981-4983-8311-7D24D3B7441E}" destId="{048BFA9A-99C1-40FD-907F-5E89A5D5D120}" srcOrd="1" destOrd="0" parTransId="{06041967-26C8-44A4-957F-464C0F01997A}" sibTransId="{FD6A68AD-2901-4FC1-9B9F-619748D8FA10}"/>
    <dgm:cxn modelId="{59381618-2182-43DF-9AEB-6808102AEF40}" type="presOf" srcId="{F6E066FF-13F7-4A37-BA68-29DC7165E4A0}" destId="{5AEA9C58-51E4-49E4-894C-F56780832F5E}" srcOrd="0" destOrd="0" presId="urn:microsoft.com/office/officeart/2005/8/layout/target2"/>
    <dgm:cxn modelId="{720F7CD3-4563-4AAF-9BDD-D31526BD9789}" srcId="{F6E066FF-13F7-4A37-BA68-29DC7165E4A0}" destId="{2226B791-9E29-4A22-AC3C-B084B4A83471}" srcOrd="0" destOrd="0" parTransId="{A8E214F4-9E43-4C11-9DA3-1362F7E30DFE}" sibTransId="{9DC5A2F3-3479-4D7A-AFEB-1EC9C5E28399}"/>
    <dgm:cxn modelId="{8B456562-A80B-4033-9038-0BD467C0163D}" type="presParOf" srcId="{5AEA9C58-51E4-49E4-894C-F56780832F5E}" destId="{99829621-90F5-4F2D-B4ED-F71044BB05C8}" srcOrd="0" destOrd="0" presId="urn:microsoft.com/office/officeart/2005/8/layout/target2"/>
    <dgm:cxn modelId="{94DDD461-F8AE-4757-B83C-DFAD88DE4F84}" type="presParOf" srcId="{99829621-90F5-4F2D-B4ED-F71044BB05C8}" destId="{A578238E-1B3B-4B05-8A02-5F44261FFDE3}" srcOrd="0" destOrd="0" presId="urn:microsoft.com/office/officeart/2005/8/layout/target2"/>
    <dgm:cxn modelId="{52489825-2DC5-4160-B79C-C445A67C15F4}" type="presParOf" srcId="{99829621-90F5-4F2D-B4ED-F71044BB05C8}" destId="{667D779A-6AA8-473C-9A1E-0B1E2CE9EEB3}" srcOrd="1" destOrd="0" presId="urn:microsoft.com/office/officeart/2005/8/layout/target2"/>
    <dgm:cxn modelId="{4E1552FD-0DCF-4CBC-AD00-D1AF5FEA8EB1}" type="presParOf" srcId="{667D779A-6AA8-473C-9A1E-0B1E2CE9EEB3}" destId="{194A046B-050C-49C5-966E-C7D7727209F0}" srcOrd="0" destOrd="0" presId="urn:microsoft.com/office/officeart/2005/8/layout/target2"/>
    <dgm:cxn modelId="{3F563AF5-417B-4365-98B6-125F2A80CD8B}" type="presParOf" srcId="{667D779A-6AA8-473C-9A1E-0B1E2CE9EEB3}" destId="{D1103ECA-EE0D-41FC-B499-284C62C496B4}" srcOrd="1" destOrd="0" presId="urn:microsoft.com/office/officeart/2005/8/layout/target2"/>
    <dgm:cxn modelId="{31EB6136-43B4-4DB1-9515-21CF1AFF0BB8}" type="presParOf" srcId="{667D779A-6AA8-473C-9A1E-0B1E2CE9EEB3}" destId="{4CD71DD2-1E7D-4481-90B9-E90C8F04B7F2}" srcOrd="2" destOrd="0" presId="urn:microsoft.com/office/officeart/2005/8/layout/target2"/>
    <dgm:cxn modelId="{87765FAA-710D-4AD9-96B6-868B601EC991}" type="presParOf" srcId="{5AEA9C58-51E4-49E4-894C-F56780832F5E}" destId="{7369C6F2-1163-41BC-9B90-81133087AD50}" srcOrd="1" destOrd="0" presId="urn:microsoft.com/office/officeart/2005/8/layout/target2"/>
    <dgm:cxn modelId="{957168E2-23CC-4FF0-9DC7-87C1B21BF145}" type="presParOf" srcId="{7369C6F2-1163-41BC-9B90-81133087AD50}" destId="{DD969238-4C5B-4988-8955-2990BB948AAB}" srcOrd="0" destOrd="0" presId="urn:microsoft.com/office/officeart/2005/8/layout/target2"/>
    <dgm:cxn modelId="{2279733C-9A62-488C-883B-DD3A3A4FF41C}" type="presParOf" srcId="{7369C6F2-1163-41BC-9B90-81133087AD50}" destId="{6E471D01-7BA4-4EAB-9E69-7AE670802370}" srcOrd="1" destOrd="0" presId="urn:microsoft.com/office/officeart/2005/8/layout/target2"/>
    <dgm:cxn modelId="{02F2024D-AFA1-4CA7-95B3-3AE06916B88C}" type="presParOf" srcId="{6E471D01-7BA4-4EAB-9E69-7AE670802370}" destId="{0C3BEFEC-0286-4600-91AD-86E51D40C51F}" srcOrd="0" destOrd="0" presId="urn:microsoft.com/office/officeart/2005/8/layout/target2"/>
    <dgm:cxn modelId="{0EF98082-9518-425F-853C-4134FACA1D48}" type="presParOf" srcId="{6E471D01-7BA4-4EAB-9E69-7AE670802370}" destId="{4E554B7C-1CC5-486A-9F08-BFC8732196DA}" srcOrd="1" destOrd="0" presId="urn:microsoft.com/office/officeart/2005/8/layout/target2"/>
    <dgm:cxn modelId="{67E86D9C-231C-4ACF-987A-D9DA0A92F2EA}" type="presParOf" srcId="{6E471D01-7BA4-4EAB-9E69-7AE670802370}" destId="{0BB471BB-0581-42AE-AE7D-4B114DF3FEB7}" srcOrd="2" destOrd="0" presId="urn:microsoft.com/office/officeart/2005/8/layout/target2"/>
    <dgm:cxn modelId="{938C9295-D2CE-46E7-A586-A3EF4D627403}" type="presParOf" srcId="{5AEA9C58-51E4-49E4-894C-F56780832F5E}" destId="{0212D5D2-E312-451D-8531-F981BB2DD63B}" srcOrd="2" destOrd="0" presId="urn:microsoft.com/office/officeart/2005/8/layout/target2"/>
    <dgm:cxn modelId="{9F43F246-3FD8-4831-8FFF-2AD755611EDB}" type="presParOf" srcId="{0212D5D2-E312-451D-8531-F981BB2DD63B}" destId="{BE929541-D620-449A-8EA4-EC4F87E66870}" srcOrd="0" destOrd="0" presId="urn:microsoft.com/office/officeart/2005/8/layout/target2"/>
    <dgm:cxn modelId="{9BD2AE8E-EC1A-4EF0-A4E5-69951EAC09B7}" type="presParOf" srcId="{0212D5D2-E312-451D-8531-F981BB2DD63B}" destId="{75E62B5F-6CE3-431B-AA71-1EE19722103A}" srcOrd="1" destOrd="0" presId="urn:microsoft.com/office/officeart/2005/8/layout/target2"/>
    <dgm:cxn modelId="{9A22C0FC-9788-4B3A-A549-07A64398C969}" type="presParOf" srcId="{75E62B5F-6CE3-431B-AA71-1EE19722103A}" destId="{FCFB3ED2-6BEB-4495-9FA8-085966522644}" srcOrd="0" destOrd="0" presId="urn:microsoft.com/office/officeart/2005/8/layout/target2"/>
    <dgm:cxn modelId="{F14335CB-38C7-4412-9935-DE98F6AD50CF}" type="presParOf" srcId="{75E62B5F-6CE3-431B-AA71-1EE19722103A}" destId="{D6F2FFE7-46B4-4FD0-A3CD-BA4EDD1D6DBA}" srcOrd="1" destOrd="0" presId="urn:microsoft.com/office/officeart/2005/8/layout/target2"/>
    <dgm:cxn modelId="{7A391B07-8DE6-41C0-BF2B-7E1F3BAEA803}" type="presParOf" srcId="{75E62B5F-6CE3-431B-AA71-1EE19722103A}" destId="{26C63A6F-3F90-4D12-8668-3BDEA50E7F3C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8238E-1B3B-4B05-8A02-5F44261FFDE3}">
      <dsp:nvSpPr>
        <dsp:cNvPr id="0" name=""/>
        <dsp:cNvSpPr/>
      </dsp:nvSpPr>
      <dsp:spPr>
        <a:xfrm>
          <a:off x="0" y="0"/>
          <a:ext cx="7010400" cy="5080000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3942644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Principle Investigator : </a:t>
          </a:r>
          <a:r>
            <a:rPr lang="en-US" sz="2000" b="1" kern="1200" dirty="0" smtClean="0"/>
            <a:t>R</a:t>
          </a:r>
          <a:r>
            <a:rPr lang="en-US" sz="1800" b="1" kern="1200" dirty="0" smtClean="0"/>
            <a:t>esponsible for entire research project/program including all compliance requirements, reporting, hiring, staff management and training of junior researchers, budget management, costs, and outcomes.</a:t>
          </a:r>
          <a:endParaRPr lang="en-US" sz="1800" b="1" kern="1200" dirty="0"/>
        </a:p>
      </dsp:txBody>
      <dsp:txXfrm>
        <a:off x="126470" y="126470"/>
        <a:ext cx="6757460" cy="4827060"/>
      </dsp:txXfrm>
    </dsp:sp>
    <dsp:sp modelId="{194A046B-050C-49C5-966E-C7D7727209F0}">
      <dsp:nvSpPr>
        <dsp:cNvPr id="0" name=""/>
        <dsp:cNvSpPr/>
      </dsp:nvSpPr>
      <dsp:spPr>
        <a:xfrm>
          <a:off x="175260" y="1270000"/>
          <a:ext cx="1051560" cy="175195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Runs the research project or program in its entirety</a:t>
          </a:r>
          <a:endParaRPr lang="en-US" sz="1400" b="1" kern="1200" dirty="0"/>
        </a:p>
      </dsp:txBody>
      <dsp:txXfrm>
        <a:off x="207599" y="1302339"/>
        <a:ext cx="986882" cy="1687277"/>
      </dsp:txXfrm>
    </dsp:sp>
    <dsp:sp modelId="{4CD71DD2-1E7D-4481-90B9-E90C8F04B7F2}">
      <dsp:nvSpPr>
        <dsp:cNvPr id="0" name=""/>
        <dsp:cNvSpPr/>
      </dsp:nvSpPr>
      <dsp:spPr>
        <a:xfrm>
          <a:off x="175260" y="3073762"/>
          <a:ext cx="1051560" cy="175195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Faculty (Senior, mid, or junior depending on grant </a:t>
          </a:r>
          <a:r>
            <a:rPr lang="en-US" sz="1400" b="1" kern="1200" dirty="0" err="1" smtClean="0"/>
            <a:t>opp</a:t>
          </a:r>
          <a:r>
            <a:rPr lang="en-US" sz="1400" b="1" kern="1200" dirty="0" smtClean="0"/>
            <a:t>)</a:t>
          </a:r>
          <a:endParaRPr lang="en-US" sz="1400" b="1" kern="1200" dirty="0"/>
        </a:p>
      </dsp:txBody>
      <dsp:txXfrm>
        <a:off x="207599" y="3106101"/>
        <a:ext cx="986882" cy="1687277"/>
      </dsp:txXfrm>
    </dsp:sp>
    <dsp:sp modelId="{DD969238-4C5B-4988-8955-2990BB948AAB}">
      <dsp:nvSpPr>
        <dsp:cNvPr id="0" name=""/>
        <dsp:cNvSpPr/>
      </dsp:nvSpPr>
      <dsp:spPr>
        <a:xfrm>
          <a:off x="1402080" y="1270000"/>
          <a:ext cx="5433059" cy="3556000"/>
        </a:xfrm>
        <a:prstGeom prst="roundRect">
          <a:avLst>
            <a:gd name="adj" fmla="val 105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5806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Co-Investigator:  </a:t>
          </a:r>
          <a:r>
            <a:rPr lang="en-US" sz="2300" b="1" i="1" kern="1200" dirty="0" smtClean="0"/>
            <a:t>C</a:t>
          </a:r>
          <a:r>
            <a:rPr lang="en-US" sz="2300" b="1" kern="1200" dirty="0" smtClean="0"/>
            <a:t>ontributes own work and research to the project and to overall research development long-term.</a:t>
          </a:r>
          <a:endParaRPr lang="en-US" sz="2300" b="1" kern="1200" dirty="0"/>
        </a:p>
      </dsp:txBody>
      <dsp:txXfrm>
        <a:off x="1511439" y="1379359"/>
        <a:ext cx="5214341" cy="3337282"/>
      </dsp:txXfrm>
    </dsp:sp>
    <dsp:sp modelId="{0C3BEFEC-0286-4600-91AD-86E51D40C51F}">
      <dsp:nvSpPr>
        <dsp:cNvPr id="0" name=""/>
        <dsp:cNvSpPr/>
      </dsp:nvSpPr>
      <dsp:spPr>
        <a:xfrm>
          <a:off x="1537906" y="2514600"/>
          <a:ext cx="1086612" cy="99639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Develops Research Ideas or Methods</a:t>
          </a:r>
          <a:endParaRPr lang="en-US" sz="1400" b="1" kern="1200" dirty="0"/>
        </a:p>
      </dsp:txBody>
      <dsp:txXfrm>
        <a:off x="1568548" y="2545242"/>
        <a:ext cx="1025328" cy="935107"/>
      </dsp:txXfrm>
    </dsp:sp>
    <dsp:sp modelId="{0BB471BB-0581-42AE-AE7D-4B114DF3FEB7}">
      <dsp:nvSpPr>
        <dsp:cNvPr id="0" name=""/>
        <dsp:cNvSpPr/>
      </dsp:nvSpPr>
      <dsp:spPr>
        <a:xfrm>
          <a:off x="1537906" y="3562234"/>
          <a:ext cx="1086612" cy="99639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Faculty or Advanced Postdoc</a:t>
          </a:r>
          <a:endParaRPr lang="en-US" sz="1400" b="1" kern="1200" dirty="0"/>
        </a:p>
      </dsp:txBody>
      <dsp:txXfrm>
        <a:off x="1568548" y="3592876"/>
        <a:ext cx="1025328" cy="935107"/>
      </dsp:txXfrm>
    </dsp:sp>
    <dsp:sp modelId="{BE929541-D620-449A-8EA4-EC4F87E66870}">
      <dsp:nvSpPr>
        <dsp:cNvPr id="0" name=""/>
        <dsp:cNvSpPr/>
      </dsp:nvSpPr>
      <dsp:spPr>
        <a:xfrm>
          <a:off x="2769108" y="2540000"/>
          <a:ext cx="3890772" cy="2032000"/>
        </a:xfrm>
        <a:prstGeom prst="roundRect">
          <a:avLst>
            <a:gd name="adj" fmla="val 105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146951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Researcher</a:t>
          </a:r>
          <a:r>
            <a:rPr lang="en-US" sz="2000" b="1" kern="1200" dirty="0" smtClean="0"/>
            <a:t>: </a:t>
          </a:r>
          <a:r>
            <a:rPr lang="en-US" sz="1800" b="1" kern="1200" dirty="0" smtClean="0"/>
            <a:t>(Associate or Consultant) research staff that supports project research completion</a:t>
          </a:r>
          <a:endParaRPr lang="en-US" sz="1800" b="1" kern="1200" dirty="0"/>
        </a:p>
      </dsp:txBody>
      <dsp:txXfrm>
        <a:off x="2831599" y="2602491"/>
        <a:ext cx="3765790" cy="1907018"/>
      </dsp:txXfrm>
    </dsp:sp>
    <dsp:sp modelId="{FCFB3ED2-6BEB-4495-9FA8-085966522644}">
      <dsp:nvSpPr>
        <dsp:cNvPr id="0" name=""/>
        <dsp:cNvSpPr/>
      </dsp:nvSpPr>
      <dsp:spPr>
        <a:xfrm>
          <a:off x="2895600" y="3581401"/>
          <a:ext cx="1821044" cy="91440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Supports the Completion of other’s research</a:t>
          </a:r>
          <a:endParaRPr lang="en-US" sz="1400" b="1" kern="1200" dirty="0"/>
        </a:p>
      </dsp:txBody>
      <dsp:txXfrm>
        <a:off x="2923721" y="3609522"/>
        <a:ext cx="1764802" cy="858158"/>
      </dsp:txXfrm>
    </dsp:sp>
    <dsp:sp modelId="{26C63A6F-3F90-4D12-8668-3BDEA50E7F3C}">
      <dsp:nvSpPr>
        <dsp:cNvPr id="0" name=""/>
        <dsp:cNvSpPr/>
      </dsp:nvSpPr>
      <dsp:spPr>
        <a:xfrm>
          <a:off x="4724400" y="3581401"/>
          <a:ext cx="1821044" cy="91440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Postdoc (or advanced graduate training)</a:t>
          </a:r>
          <a:endParaRPr lang="en-US" sz="1400" b="1" kern="1200" dirty="0"/>
        </a:p>
      </dsp:txBody>
      <dsp:txXfrm>
        <a:off x="4752521" y="3609522"/>
        <a:ext cx="1764802" cy="858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3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4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4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6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5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AA56-D5D9-4CC0-8DED-DD15392628EE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63A1A-725F-4F85-BEA3-1FDEFE650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0267616"/>
              </p:ext>
            </p:extLst>
          </p:nvPr>
        </p:nvGraphicFramePr>
        <p:xfrm>
          <a:off x="990600" y="457200"/>
          <a:ext cx="7010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2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Mattheis, Ashley</dc:creator>
  <cp:lastModifiedBy>Mattheis, Ashley</cp:lastModifiedBy>
  <cp:revision>3</cp:revision>
  <dcterms:created xsi:type="dcterms:W3CDTF">2017-03-28T20:33:45Z</dcterms:created>
  <dcterms:modified xsi:type="dcterms:W3CDTF">2017-03-28T21:11:47Z</dcterms:modified>
</cp:coreProperties>
</file>